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Lst>
  <p:sldSz cy="5143500" cx="9144000"/>
  <p:notesSz cx="6858000" cy="9144000"/>
  <p:embeddedFontLst>
    <p:embeddedFont>
      <p:font typeface="Nunito"/>
      <p:regular r:id="rId16"/>
      <p:bold r:id="rId17"/>
      <p:italic r:id="rId18"/>
      <p:boldItalic r:id="rId1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CA1FB2B2-5E62-4280-9E70-2BD43867360B}">
  <a:tblStyle styleId="{CA1FB2B2-5E62-4280-9E70-2BD43867360B}"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font" Target="fonts/Nunito-bold.fntdata"/><Relationship Id="rId16" Type="http://schemas.openxmlformats.org/officeDocument/2006/relationships/font" Target="fonts/Nunito-regular.fntdata"/><Relationship Id="rId5" Type="http://schemas.openxmlformats.org/officeDocument/2006/relationships/slideMaster" Target="slideMasters/slideMaster1.xml"/><Relationship Id="rId19" Type="http://schemas.openxmlformats.org/officeDocument/2006/relationships/font" Target="fonts/Nunito-boldItalic.fntdata"/><Relationship Id="rId6" Type="http://schemas.openxmlformats.org/officeDocument/2006/relationships/notesMaster" Target="notesMasters/notesMaster1.xml"/><Relationship Id="rId18" Type="http://schemas.openxmlformats.org/officeDocument/2006/relationships/font" Target="fonts/Nunito-italic.fntdata"/><Relationship Id="rId7" Type="http://schemas.openxmlformats.org/officeDocument/2006/relationships/slide" Target="slides/slide1.xml"/><Relationship Id="rId8"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14a01d79877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14a01d79877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14644c399f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14644c399f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14644c399f8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14644c399f8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14644c399f8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14644c399f8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14a01d79877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14a01d79877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14644c399f8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14644c399f8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14644c399f8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14644c399f8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14644c399f8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14644c399f8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6"/>
        </a:solidFill>
      </p:bgPr>
    </p:bg>
    <p:spTree>
      <p:nvGrpSpPr>
        <p:cNvPr id="9" name="Shape 9"/>
        <p:cNvGrpSpPr/>
        <p:nvPr/>
      </p:nvGrpSpPr>
      <p:grpSpPr>
        <a:xfrm>
          <a:off x="0" y="0"/>
          <a:ext cx="0" cy="0"/>
          <a:chOff x="0" y="0"/>
          <a:chExt cx="0" cy="0"/>
        </a:xfrm>
      </p:grpSpPr>
      <p:sp>
        <p:nvSpPr>
          <p:cNvPr id="10" name="Google Shape;10;p2"/>
          <p:cNvSpPr/>
          <p:nvPr/>
        </p:nvSpPr>
        <p:spPr>
          <a:xfrm>
            <a:off x="31" y="2824500"/>
            <a:ext cx="7370400" cy="23190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3582600" y="1550700"/>
            <a:ext cx="5561400" cy="35928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rot="10800000">
            <a:off x="5058905" y="0"/>
            <a:ext cx="4085100" cy="20526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20327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 name="Google Shape;14;p2"/>
          <p:cNvGrpSpPr/>
          <p:nvPr/>
        </p:nvGrpSpPr>
        <p:grpSpPr>
          <a:xfrm>
            <a:off x="255200" y="592"/>
            <a:ext cx="2250363" cy="1044300"/>
            <a:chOff x="255200" y="592"/>
            <a:chExt cx="2250363" cy="1044300"/>
          </a:xfrm>
        </p:grpSpPr>
        <p:sp>
          <p:nvSpPr>
            <p:cNvPr id="15" name="Google Shape;15;p2"/>
            <p:cNvSpPr/>
            <p:nvPr/>
          </p:nvSpPr>
          <p:spPr>
            <a:xfrm>
              <a:off x="764063"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509632"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255200"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905395" y="592"/>
            <a:ext cx="2250363" cy="1044300"/>
            <a:chOff x="905395" y="592"/>
            <a:chExt cx="2250363" cy="1044300"/>
          </a:xfrm>
        </p:grpSpPr>
        <p:sp>
          <p:nvSpPr>
            <p:cNvPr id="19" name="Google Shape;19;p2"/>
            <p:cNvSpPr/>
            <p:nvPr/>
          </p:nvSpPr>
          <p:spPr>
            <a:xfrm>
              <a:off x="1414258"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1159826"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905395"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 name="Google Shape;22;p2"/>
          <p:cNvGrpSpPr/>
          <p:nvPr/>
        </p:nvGrpSpPr>
        <p:grpSpPr>
          <a:xfrm>
            <a:off x="7057468" y="5088"/>
            <a:ext cx="1851282" cy="752108"/>
            <a:chOff x="6917201" y="0"/>
            <a:chExt cx="2227777" cy="863400"/>
          </a:xfrm>
        </p:grpSpPr>
        <p:sp>
          <p:nvSpPr>
            <p:cNvPr id="23" name="Google Shape;23;p2"/>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 name="Google Shape;26;p2"/>
          <p:cNvGrpSpPr/>
          <p:nvPr/>
        </p:nvGrpSpPr>
        <p:grpSpPr>
          <a:xfrm>
            <a:off x="6553032" y="4217852"/>
            <a:ext cx="2389068" cy="925737"/>
            <a:chOff x="6917201" y="0"/>
            <a:chExt cx="2227777" cy="863400"/>
          </a:xfrm>
        </p:grpSpPr>
        <p:sp>
          <p:nvSpPr>
            <p:cNvPr id="27" name="Google Shape;27;p2"/>
            <p:cNvSpPr/>
            <p:nvPr/>
          </p:nvSpPr>
          <p:spPr>
            <a:xfrm>
              <a:off x="7641677"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7279439"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6917201"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 name="Google Shape;30;p2"/>
          <p:cNvGrpSpPr/>
          <p:nvPr/>
        </p:nvGrpSpPr>
        <p:grpSpPr>
          <a:xfrm>
            <a:off x="199149" y="4055652"/>
            <a:ext cx="2795414" cy="1083308"/>
            <a:chOff x="6917201" y="0"/>
            <a:chExt cx="2227777" cy="863400"/>
          </a:xfrm>
        </p:grpSpPr>
        <p:sp>
          <p:nvSpPr>
            <p:cNvPr id="31" name="Google Shape;31;p2"/>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 name="Google Shape;34;p2"/>
          <p:cNvSpPr txBox="1"/>
          <p:nvPr>
            <p:ph type="ctrTitle"/>
          </p:nvPr>
        </p:nvSpPr>
        <p:spPr>
          <a:xfrm>
            <a:off x="1858703" y="1822833"/>
            <a:ext cx="5361300" cy="14481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35" name="Google Shape;35;p2"/>
          <p:cNvSpPr txBox="1"/>
          <p:nvPr>
            <p:ph idx="1" type="subTitle"/>
          </p:nvPr>
        </p:nvSpPr>
        <p:spPr>
          <a:xfrm>
            <a:off x="1858700" y="3413158"/>
            <a:ext cx="5361300" cy="52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lt1"/>
              </a:buClr>
              <a:buSzPts val="1600"/>
              <a:buNone/>
              <a:defRPr sz="1600">
                <a:solidFill>
                  <a:schemeClr val="lt1"/>
                </a:solidFill>
              </a:defRPr>
            </a:lvl1pPr>
            <a:lvl2pPr lvl="1" algn="ctr">
              <a:lnSpc>
                <a:spcPct val="100000"/>
              </a:lnSpc>
              <a:spcBef>
                <a:spcPts val="0"/>
              </a:spcBef>
              <a:spcAft>
                <a:spcPts val="0"/>
              </a:spcAft>
              <a:buClr>
                <a:schemeClr val="lt1"/>
              </a:buClr>
              <a:buSzPts val="1600"/>
              <a:buNone/>
              <a:defRPr sz="1600">
                <a:solidFill>
                  <a:schemeClr val="lt1"/>
                </a:solidFill>
              </a:defRPr>
            </a:lvl2pPr>
            <a:lvl3pPr lvl="2" algn="ctr">
              <a:lnSpc>
                <a:spcPct val="100000"/>
              </a:lnSpc>
              <a:spcBef>
                <a:spcPts val="0"/>
              </a:spcBef>
              <a:spcAft>
                <a:spcPts val="0"/>
              </a:spcAft>
              <a:buClr>
                <a:schemeClr val="lt1"/>
              </a:buClr>
              <a:buSzPts val="1600"/>
              <a:buNone/>
              <a:defRPr sz="1600">
                <a:solidFill>
                  <a:schemeClr val="lt1"/>
                </a:solidFill>
              </a:defRPr>
            </a:lvl3pPr>
            <a:lvl4pPr lvl="3" algn="ctr">
              <a:lnSpc>
                <a:spcPct val="100000"/>
              </a:lnSpc>
              <a:spcBef>
                <a:spcPts val="0"/>
              </a:spcBef>
              <a:spcAft>
                <a:spcPts val="0"/>
              </a:spcAft>
              <a:buClr>
                <a:schemeClr val="lt1"/>
              </a:buClr>
              <a:buSzPts val="1600"/>
              <a:buNone/>
              <a:defRPr sz="1600">
                <a:solidFill>
                  <a:schemeClr val="lt1"/>
                </a:solidFill>
              </a:defRPr>
            </a:lvl4pPr>
            <a:lvl5pPr lvl="4" algn="ctr">
              <a:lnSpc>
                <a:spcPct val="100000"/>
              </a:lnSpc>
              <a:spcBef>
                <a:spcPts val="0"/>
              </a:spcBef>
              <a:spcAft>
                <a:spcPts val="0"/>
              </a:spcAft>
              <a:buClr>
                <a:schemeClr val="lt1"/>
              </a:buClr>
              <a:buSzPts val="1600"/>
              <a:buNone/>
              <a:defRPr sz="1600">
                <a:solidFill>
                  <a:schemeClr val="lt1"/>
                </a:solidFill>
              </a:defRPr>
            </a:lvl5pPr>
            <a:lvl6pPr lvl="5" algn="ctr">
              <a:lnSpc>
                <a:spcPct val="100000"/>
              </a:lnSpc>
              <a:spcBef>
                <a:spcPts val="0"/>
              </a:spcBef>
              <a:spcAft>
                <a:spcPts val="0"/>
              </a:spcAft>
              <a:buClr>
                <a:schemeClr val="lt1"/>
              </a:buClr>
              <a:buSzPts val="1600"/>
              <a:buNone/>
              <a:defRPr sz="1600">
                <a:solidFill>
                  <a:schemeClr val="lt1"/>
                </a:solidFill>
              </a:defRPr>
            </a:lvl6pPr>
            <a:lvl7pPr lvl="6" algn="ctr">
              <a:lnSpc>
                <a:spcPct val="100000"/>
              </a:lnSpc>
              <a:spcBef>
                <a:spcPts val="0"/>
              </a:spcBef>
              <a:spcAft>
                <a:spcPts val="0"/>
              </a:spcAft>
              <a:buClr>
                <a:schemeClr val="lt1"/>
              </a:buClr>
              <a:buSzPts val="1600"/>
              <a:buNone/>
              <a:defRPr sz="1600">
                <a:solidFill>
                  <a:schemeClr val="lt1"/>
                </a:solidFill>
              </a:defRPr>
            </a:lvl7pPr>
            <a:lvl8pPr lvl="7" algn="ctr">
              <a:lnSpc>
                <a:spcPct val="100000"/>
              </a:lnSpc>
              <a:spcBef>
                <a:spcPts val="0"/>
              </a:spcBef>
              <a:spcAft>
                <a:spcPts val="0"/>
              </a:spcAft>
              <a:buClr>
                <a:schemeClr val="lt1"/>
              </a:buClr>
              <a:buSzPts val="1600"/>
              <a:buNone/>
              <a:defRPr sz="1600">
                <a:solidFill>
                  <a:schemeClr val="lt1"/>
                </a:solidFill>
              </a:defRPr>
            </a:lvl8pPr>
            <a:lvl9pPr lvl="8" algn="ctr">
              <a:lnSpc>
                <a:spcPct val="100000"/>
              </a:lnSpc>
              <a:spcBef>
                <a:spcPts val="0"/>
              </a:spcBef>
              <a:spcAft>
                <a:spcPts val="0"/>
              </a:spcAft>
              <a:buClr>
                <a:schemeClr val="lt1"/>
              </a:buClr>
              <a:buSzPts val="1600"/>
              <a:buNone/>
              <a:defRPr sz="1600">
                <a:solidFill>
                  <a:schemeClr val="lt1"/>
                </a:solidFill>
              </a:defRPr>
            </a:lvl9pPr>
          </a:lstStyle>
          <a:p/>
        </p:txBody>
      </p:sp>
      <p:sp>
        <p:nvSpPr>
          <p:cNvPr id="36" name="Google Shape;36;p2"/>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09" name="Shape 109"/>
        <p:cNvGrpSpPr/>
        <p:nvPr/>
      </p:nvGrpSpPr>
      <p:grpSpPr>
        <a:xfrm>
          <a:off x="0" y="0"/>
          <a:ext cx="0" cy="0"/>
          <a:chOff x="0" y="0"/>
          <a:chExt cx="0" cy="0"/>
        </a:xfrm>
      </p:grpSpPr>
      <p:sp>
        <p:nvSpPr>
          <p:cNvPr id="110" name="Google Shape;110;p11"/>
          <p:cNvSpPr/>
          <p:nvPr/>
        </p:nvSpPr>
        <p:spPr>
          <a:xfrm flipH="1">
            <a:off x="5569200" y="2834075"/>
            <a:ext cx="3574800" cy="23094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1" name="Google Shape;111;p11"/>
          <p:cNvGrpSpPr/>
          <p:nvPr/>
        </p:nvGrpSpPr>
        <p:grpSpPr>
          <a:xfrm>
            <a:off x="5959222" y="4119576"/>
            <a:ext cx="2520952" cy="1024165"/>
            <a:chOff x="6917201" y="0"/>
            <a:chExt cx="2227777" cy="863400"/>
          </a:xfrm>
        </p:grpSpPr>
        <p:sp>
          <p:nvSpPr>
            <p:cNvPr id="112" name="Google Shape;112;p11"/>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 name="Google Shape;115;p11"/>
          <p:cNvGrpSpPr/>
          <p:nvPr/>
        </p:nvGrpSpPr>
        <p:grpSpPr>
          <a:xfrm>
            <a:off x="199149" y="2"/>
            <a:ext cx="2795414" cy="1083308"/>
            <a:chOff x="6917201" y="0"/>
            <a:chExt cx="2227777" cy="863400"/>
          </a:xfrm>
        </p:grpSpPr>
        <p:sp>
          <p:nvSpPr>
            <p:cNvPr id="116" name="Google Shape;116;p11"/>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9" name="Google Shape;119;p11"/>
          <p:cNvSpPr txBox="1"/>
          <p:nvPr>
            <p:ph hasCustomPrompt="1" type="title"/>
          </p:nvPr>
        </p:nvSpPr>
        <p:spPr>
          <a:xfrm>
            <a:off x="1385850" y="1383850"/>
            <a:ext cx="6372300" cy="13797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2"/>
              </a:buClr>
              <a:buSzPts val="8600"/>
              <a:buNone/>
              <a:defRPr sz="8600">
                <a:solidFill>
                  <a:schemeClr val="dk2"/>
                </a:solidFill>
              </a:defRPr>
            </a:lvl1pPr>
            <a:lvl2pPr lvl="1" algn="ctr">
              <a:spcBef>
                <a:spcPts val="0"/>
              </a:spcBef>
              <a:spcAft>
                <a:spcPts val="0"/>
              </a:spcAft>
              <a:buClr>
                <a:schemeClr val="dk2"/>
              </a:buClr>
              <a:buSzPts val="8600"/>
              <a:buNone/>
              <a:defRPr sz="8600">
                <a:solidFill>
                  <a:schemeClr val="dk2"/>
                </a:solidFill>
              </a:defRPr>
            </a:lvl2pPr>
            <a:lvl3pPr lvl="2" algn="ctr">
              <a:spcBef>
                <a:spcPts val="0"/>
              </a:spcBef>
              <a:spcAft>
                <a:spcPts val="0"/>
              </a:spcAft>
              <a:buClr>
                <a:schemeClr val="dk2"/>
              </a:buClr>
              <a:buSzPts val="8600"/>
              <a:buNone/>
              <a:defRPr sz="8600">
                <a:solidFill>
                  <a:schemeClr val="dk2"/>
                </a:solidFill>
              </a:defRPr>
            </a:lvl3pPr>
            <a:lvl4pPr lvl="3" algn="ctr">
              <a:spcBef>
                <a:spcPts val="0"/>
              </a:spcBef>
              <a:spcAft>
                <a:spcPts val="0"/>
              </a:spcAft>
              <a:buClr>
                <a:schemeClr val="dk2"/>
              </a:buClr>
              <a:buSzPts val="8600"/>
              <a:buNone/>
              <a:defRPr sz="8600">
                <a:solidFill>
                  <a:schemeClr val="dk2"/>
                </a:solidFill>
              </a:defRPr>
            </a:lvl4pPr>
            <a:lvl5pPr lvl="4" algn="ctr">
              <a:spcBef>
                <a:spcPts val="0"/>
              </a:spcBef>
              <a:spcAft>
                <a:spcPts val="0"/>
              </a:spcAft>
              <a:buClr>
                <a:schemeClr val="dk2"/>
              </a:buClr>
              <a:buSzPts val="8600"/>
              <a:buNone/>
              <a:defRPr sz="8600">
                <a:solidFill>
                  <a:schemeClr val="dk2"/>
                </a:solidFill>
              </a:defRPr>
            </a:lvl5pPr>
            <a:lvl6pPr lvl="5" algn="ctr">
              <a:spcBef>
                <a:spcPts val="0"/>
              </a:spcBef>
              <a:spcAft>
                <a:spcPts val="0"/>
              </a:spcAft>
              <a:buClr>
                <a:schemeClr val="dk2"/>
              </a:buClr>
              <a:buSzPts val="8600"/>
              <a:buNone/>
              <a:defRPr sz="8600">
                <a:solidFill>
                  <a:schemeClr val="dk2"/>
                </a:solidFill>
              </a:defRPr>
            </a:lvl6pPr>
            <a:lvl7pPr lvl="6" algn="ctr">
              <a:spcBef>
                <a:spcPts val="0"/>
              </a:spcBef>
              <a:spcAft>
                <a:spcPts val="0"/>
              </a:spcAft>
              <a:buClr>
                <a:schemeClr val="dk2"/>
              </a:buClr>
              <a:buSzPts val="8600"/>
              <a:buNone/>
              <a:defRPr sz="8600">
                <a:solidFill>
                  <a:schemeClr val="dk2"/>
                </a:solidFill>
              </a:defRPr>
            </a:lvl7pPr>
            <a:lvl8pPr lvl="7" algn="ctr">
              <a:spcBef>
                <a:spcPts val="0"/>
              </a:spcBef>
              <a:spcAft>
                <a:spcPts val="0"/>
              </a:spcAft>
              <a:buClr>
                <a:schemeClr val="dk2"/>
              </a:buClr>
              <a:buSzPts val="8600"/>
              <a:buNone/>
              <a:defRPr sz="8600">
                <a:solidFill>
                  <a:schemeClr val="dk2"/>
                </a:solidFill>
              </a:defRPr>
            </a:lvl8pPr>
            <a:lvl9pPr lvl="8" algn="ctr">
              <a:spcBef>
                <a:spcPts val="0"/>
              </a:spcBef>
              <a:spcAft>
                <a:spcPts val="0"/>
              </a:spcAft>
              <a:buClr>
                <a:schemeClr val="dk2"/>
              </a:buClr>
              <a:buSzPts val="8600"/>
              <a:buNone/>
              <a:defRPr sz="8600">
                <a:solidFill>
                  <a:schemeClr val="dk2"/>
                </a:solidFill>
              </a:defRPr>
            </a:lvl9pPr>
          </a:lstStyle>
          <a:p>
            <a:r>
              <a:t>xx%</a:t>
            </a:r>
          </a:p>
        </p:txBody>
      </p:sp>
      <p:sp>
        <p:nvSpPr>
          <p:cNvPr id="120" name="Google Shape;120;p11"/>
          <p:cNvSpPr txBox="1"/>
          <p:nvPr>
            <p:ph idx="1" type="body"/>
          </p:nvPr>
        </p:nvSpPr>
        <p:spPr>
          <a:xfrm>
            <a:off x="1385850" y="2863850"/>
            <a:ext cx="6372300" cy="641100"/>
          </a:xfrm>
          <a:prstGeom prst="rect">
            <a:avLst/>
          </a:prstGeom>
        </p:spPr>
        <p:txBody>
          <a:bodyPr anchorCtr="0" anchor="t" bIns="91425" lIns="91425" spcFirstLastPara="1" rIns="91425" wrap="square" tIns="91425">
            <a:normAutofit/>
          </a:bodyPr>
          <a:lstStyle>
            <a:lvl1pPr indent="-311150" lvl="0" marL="457200" algn="ctr">
              <a:spcBef>
                <a:spcPts val="0"/>
              </a:spcBef>
              <a:spcAft>
                <a:spcPts val="0"/>
              </a:spcAft>
              <a:buSzPts val="1300"/>
              <a:buChar char="●"/>
              <a:defRPr/>
            </a:lvl1pPr>
            <a:lvl2pPr indent="-298450" lvl="1" marL="914400" algn="ctr">
              <a:spcBef>
                <a:spcPts val="0"/>
              </a:spcBef>
              <a:spcAft>
                <a:spcPts val="0"/>
              </a:spcAft>
              <a:buSzPts val="1100"/>
              <a:buChar char="○"/>
              <a:defRPr/>
            </a:lvl2pPr>
            <a:lvl3pPr indent="-298450" lvl="2" marL="1371600" algn="ctr">
              <a:spcBef>
                <a:spcPts val="0"/>
              </a:spcBef>
              <a:spcAft>
                <a:spcPts val="0"/>
              </a:spcAft>
              <a:buSzPts val="1100"/>
              <a:buChar char="■"/>
              <a:defRPr/>
            </a:lvl3pPr>
            <a:lvl4pPr indent="-298450" lvl="3" marL="1828800" algn="ctr">
              <a:spcBef>
                <a:spcPts val="0"/>
              </a:spcBef>
              <a:spcAft>
                <a:spcPts val="0"/>
              </a:spcAft>
              <a:buSzPts val="1100"/>
              <a:buChar char="●"/>
              <a:defRPr/>
            </a:lvl4pPr>
            <a:lvl5pPr indent="-298450" lvl="4" marL="2286000" algn="ctr">
              <a:spcBef>
                <a:spcPts val="0"/>
              </a:spcBef>
              <a:spcAft>
                <a:spcPts val="0"/>
              </a:spcAft>
              <a:buSzPts val="1100"/>
              <a:buChar char="○"/>
              <a:defRPr/>
            </a:lvl5pPr>
            <a:lvl6pPr indent="-298450" lvl="5" marL="2743200" algn="ctr">
              <a:spcBef>
                <a:spcPts val="0"/>
              </a:spcBef>
              <a:spcAft>
                <a:spcPts val="0"/>
              </a:spcAft>
              <a:buSzPts val="1100"/>
              <a:buChar char="■"/>
              <a:defRPr/>
            </a:lvl6pPr>
            <a:lvl7pPr indent="-298450" lvl="6" marL="3200400" algn="ctr">
              <a:spcBef>
                <a:spcPts val="0"/>
              </a:spcBef>
              <a:spcAft>
                <a:spcPts val="0"/>
              </a:spcAft>
              <a:buSzPts val="1100"/>
              <a:buChar char="●"/>
              <a:defRPr/>
            </a:lvl7pPr>
            <a:lvl8pPr indent="-298450" lvl="7" marL="3657600" algn="ctr">
              <a:spcBef>
                <a:spcPts val="0"/>
              </a:spcBef>
              <a:spcAft>
                <a:spcPts val="0"/>
              </a:spcAft>
              <a:buSzPts val="1100"/>
              <a:buChar char="○"/>
              <a:defRPr/>
            </a:lvl8pPr>
            <a:lvl9pPr indent="-298450" lvl="8" marL="4114800" algn="ctr">
              <a:spcBef>
                <a:spcPts val="0"/>
              </a:spcBef>
              <a:spcAft>
                <a:spcPts val="0"/>
              </a:spcAft>
              <a:buSzPts val="1100"/>
              <a:buChar char="■"/>
              <a:defRPr/>
            </a:lvl9pPr>
          </a:lstStyle>
          <a:p/>
        </p:txBody>
      </p:sp>
      <p:sp>
        <p:nvSpPr>
          <p:cNvPr id="121" name="Google Shape;121;p11"/>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2" name="Shape 122"/>
        <p:cNvGrpSpPr/>
        <p:nvPr/>
      </p:nvGrpSpPr>
      <p:grpSpPr>
        <a:xfrm>
          <a:off x="0" y="0"/>
          <a:ext cx="0" cy="0"/>
          <a:chOff x="0" y="0"/>
          <a:chExt cx="0" cy="0"/>
        </a:xfrm>
      </p:grpSpPr>
      <p:sp>
        <p:nvSpPr>
          <p:cNvPr id="123" name="Google Shape;123;p12"/>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3"/>
        </a:solidFill>
      </p:bgPr>
    </p:bg>
    <p:spTree>
      <p:nvGrpSpPr>
        <p:cNvPr id="37" name="Shape 37"/>
        <p:cNvGrpSpPr/>
        <p:nvPr/>
      </p:nvGrpSpPr>
      <p:grpSpPr>
        <a:xfrm>
          <a:off x="0" y="0"/>
          <a:ext cx="0" cy="0"/>
          <a:chOff x="0" y="0"/>
          <a:chExt cx="0" cy="0"/>
        </a:xfrm>
      </p:grpSpPr>
      <p:sp>
        <p:nvSpPr>
          <p:cNvPr id="38" name="Google Shape;38;p3"/>
          <p:cNvSpPr/>
          <p:nvPr/>
        </p:nvSpPr>
        <p:spPr>
          <a:xfrm flipH="1">
            <a:off x="4757100" y="2309400"/>
            <a:ext cx="4386900" cy="28341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 name="Google Shape;39;p3"/>
          <p:cNvGrpSpPr/>
          <p:nvPr/>
        </p:nvGrpSpPr>
        <p:grpSpPr>
          <a:xfrm>
            <a:off x="5594191" y="3961115"/>
            <a:ext cx="2910145" cy="1182340"/>
            <a:chOff x="6917201" y="0"/>
            <a:chExt cx="2227777" cy="863400"/>
          </a:xfrm>
        </p:grpSpPr>
        <p:sp>
          <p:nvSpPr>
            <p:cNvPr id="40" name="Google Shape;40;p3"/>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 name="Google Shape;43;p3"/>
          <p:cNvGrpSpPr/>
          <p:nvPr/>
        </p:nvGrpSpPr>
        <p:grpSpPr>
          <a:xfrm>
            <a:off x="199149" y="2"/>
            <a:ext cx="2795414" cy="1083308"/>
            <a:chOff x="6917201" y="0"/>
            <a:chExt cx="2227777" cy="863400"/>
          </a:xfrm>
        </p:grpSpPr>
        <p:sp>
          <p:nvSpPr>
            <p:cNvPr id="44" name="Google Shape;44;p3"/>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3"/>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3"/>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 name="Google Shape;47;p3"/>
          <p:cNvSpPr txBox="1"/>
          <p:nvPr>
            <p:ph type="title"/>
          </p:nvPr>
        </p:nvSpPr>
        <p:spPr>
          <a:xfrm>
            <a:off x="1888684" y="1746100"/>
            <a:ext cx="5377500" cy="16461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2"/>
              </a:buClr>
              <a:buSzPts val="3200"/>
              <a:buNone/>
              <a:defRPr sz="3200">
                <a:solidFill>
                  <a:schemeClr val="dk2"/>
                </a:solidFill>
              </a:defRPr>
            </a:lvl1pPr>
            <a:lvl2pPr lvl="1" algn="ctr">
              <a:spcBef>
                <a:spcPts val="0"/>
              </a:spcBef>
              <a:spcAft>
                <a:spcPts val="0"/>
              </a:spcAft>
              <a:buClr>
                <a:schemeClr val="dk2"/>
              </a:buClr>
              <a:buSzPts val="3200"/>
              <a:buNone/>
              <a:defRPr sz="3200">
                <a:solidFill>
                  <a:schemeClr val="dk2"/>
                </a:solidFill>
              </a:defRPr>
            </a:lvl2pPr>
            <a:lvl3pPr lvl="2" algn="ctr">
              <a:spcBef>
                <a:spcPts val="0"/>
              </a:spcBef>
              <a:spcAft>
                <a:spcPts val="0"/>
              </a:spcAft>
              <a:buClr>
                <a:schemeClr val="dk2"/>
              </a:buClr>
              <a:buSzPts val="3200"/>
              <a:buNone/>
              <a:defRPr sz="3200">
                <a:solidFill>
                  <a:schemeClr val="dk2"/>
                </a:solidFill>
              </a:defRPr>
            </a:lvl3pPr>
            <a:lvl4pPr lvl="3" algn="ctr">
              <a:spcBef>
                <a:spcPts val="0"/>
              </a:spcBef>
              <a:spcAft>
                <a:spcPts val="0"/>
              </a:spcAft>
              <a:buClr>
                <a:schemeClr val="dk2"/>
              </a:buClr>
              <a:buSzPts val="3200"/>
              <a:buNone/>
              <a:defRPr sz="3200">
                <a:solidFill>
                  <a:schemeClr val="dk2"/>
                </a:solidFill>
              </a:defRPr>
            </a:lvl4pPr>
            <a:lvl5pPr lvl="4" algn="ctr">
              <a:spcBef>
                <a:spcPts val="0"/>
              </a:spcBef>
              <a:spcAft>
                <a:spcPts val="0"/>
              </a:spcAft>
              <a:buClr>
                <a:schemeClr val="dk2"/>
              </a:buClr>
              <a:buSzPts val="3200"/>
              <a:buNone/>
              <a:defRPr sz="3200">
                <a:solidFill>
                  <a:schemeClr val="dk2"/>
                </a:solidFill>
              </a:defRPr>
            </a:lvl5pPr>
            <a:lvl6pPr lvl="5" algn="ctr">
              <a:spcBef>
                <a:spcPts val="0"/>
              </a:spcBef>
              <a:spcAft>
                <a:spcPts val="0"/>
              </a:spcAft>
              <a:buClr>
                <a:schemeClr val="dk2"/>
              </a:buClr>
              <a:buSzPts val="3200"/>
              <a:buNone/>
              <a:defRPr sz="3200">
                <a:solidFill>
                  <a:schemeClr val="dk2"/>
                </a:solidFill>
              </a:defRPr>
            </a:lvl6pPr>
            <a:lvl7pPr lvl="6" algn="ctr">
              <a:spcBef>
                <a:spcPts val="0"/>
              </a:spcBef>
              <a:spcAft>
                <a:spcPts val="0"/>
              </a:spcAft>
              <a:buClr>
                <a:schemeClr val="dk2"/>
              </a:buClr>
              <a:buSzPts val="3200"/>
              <a:buNone/>
              <a:defRPr sz="3200">
                <a:solidFill>
                  <a:schemeClr val="dk2"/>
                </a:solidFill>
              </a:defRPr>
            </a:lvl7pPr>
            <a:lvl8pPr lvl="7" algn="ctr">
              <a:spcBef>
                <a:spcPts val="0"/>
              </a:spcBef>
              <a:spcAft>
                <a:spcPts val="0"/>
              </a:spcAft>
              <a:buClr>
                <a:schemeClr val="dk2"/>
              </a:buClr>
              <a:buSzPts val="3200"/>
              <a:buNone/>
              <a:defRPr sz="3200">
                <a:solidFill>
                  <a:schemeClr val="dk2"/>
                </a:solidFill>
              </a:defRPr>
            </a:lvl8pPr>
            <a:lvl9pPr lvl="8" algn="ctr">
              <a:spcBef>
                <a:spcPts val="0"/>
              </a:spcBef>
              <a:spcAft>
                <a:spcPts val="0"/>
              </a:spcAft>
              <a:buClr>
                <a:schemeClr val="dk2"/>
              </a:buClr>
              <a:buSzPts val="3200"/>
              <a:buNone/>
              <a:defRPr sz="3200">
                <a:solidFill>
                  <a:schemeClr val="dk2"/>
                </a:solidFill>
              </a:defRPr>
            </a:lvl9pPr>
          </a:lstStyle>
          <a:p/>
        </p:txBody>
      </p:sp>
      <p:sp>
        <p:nvSpPr>
          <p:cNvPr id="48" name="Google Shape;48;p3"/>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dk2"/>
        </a:solidFill>
      </p:bgPr>
    </p:bg>
    <p:spTree>
      <p:nvGrpSpPr>
        <p:cNvPr id="49" name="Shape 49"/>
        <p:cNvGrpSpPr/>
        <p:nvPr/>
      </p:nvGrpSpPr>
      <p:grpSpPr>
        <a:xfrm>
          <a:off x="0" y="0"/>
          <a:ext cx="0" cy="0"/>
          <a:chOff x="0" y="0"/>
          <a:chExt cx="0" cy="0"/>
        </a:xfrm>
      </p:grpSpPr>
      <p:sp>
        <p:nvSpPr>
          <p:cNvPr id="50" name="Google Shape;50;p4"/>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54" name="Google Shape;54;p4"/>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5" name="Google Shape;55;p4"/>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solidFill>
          <a:schemeClr val="dk2"/>
        </a:solidFill>
      </p:bgPr>
    </p:bg>
    <p:spTree>
      <p:nvGrpSpPr>
        <p:cNvPr id="56" name="Shape 56"/>
        <p:cNvGrpSpPr/>
        <p:nvPr/>
      </p:nvGrpSpPr>
      <p:grpSpPr>
        <a:xfrm>
          <a:off x="0" y="0"/>
          <a:ext cx="0" cy="0"/>
          <a:chOff x="0" y="0"/>
          <a:chExt cx="0" cy="0"/>
        </a:xfrm>
      </p:grpSpPr>
      <p:sp>
        <p:nvSpPr>
          <p:cNvPr id="57" name="Google Shape;57;p5"/>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5"/>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5"/>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1" name="Google Shape;61;p5"/>
          <p:cNvSpPr txBox="1"/>
          <p:nvPr>
            <p:ph idx="1" type="body"/>
          </p:nvPr>
        </p:nvSpPr>
        <p:spPr>
          <a:xfrm>
            <a:off x="819150" y="1990725"/>
            <a:ext cx="36861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2" name="Google Shape;62;p5"/>
          <p:cNvSpPr txBox="1"/>
          <p:nvPr>
            <p:ph idx="2" type="body"/>
          </p:nvPr>
        </p:nvSpPr>
        <p:spPr>
          <a:xfrm>
            <a:off x="4638675" y="1990725"/>
            <a:ext cx="36861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3" name="Google Shape;63;p5"/>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solidFill>
          <a:schemeClr val="dk2"/>
        </a:solidFill>
      </p:bgPr>
    </p:bg>
    <p:spTree>
      <p:nvGrpSpPr>
        <p:cNvPr id="64" name="Shape 64"/>
        <p:cNvGrpSpPr/>
        <p:nvPr/>
      </p:nvGrpSpPr>
      <p:grpSpPr>
        <a:xfrm>
          <a:off x="0" y="0"/>
          <a:ext cx="0" cy="0"/>
          <a:chOff x="0" y="0"/>
          <a:chExt cx="0" cy="0"/>
        </a:xfrm>
      </p:grpSpPr>
      <p:sp>
        <p:nvSpPr>
          <p:cNvPr id="65" name="Google Shape;65;p6"/>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6"/>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6"/>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6"/>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9" name="Google Shape;69;p6"/>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solidFill>
          <a:schemeClr val="accent3"/>
        </a:solidFill>
      </p:bgPr>
    </p:bg>
    <p:spTree>
      <p:nvGrpSpPr>
        <p:cNvPr id="70" name="Shape 70"/>
        <p:cNvGrpSpPr/>
        <p:nvPr/>
      </p:nvGrpSpPr>
      <p:grpSpPr>
        <a:xfrm>
          <a:off x="0" y="0"/>
          <a:ext cx="0" cy="0"/>
          <a:chOff x="0" y="0"/>
          <a:chExt cx="0" cy="0"/>
        </a:xfrm>
      </p:grpSpPr>
      <p:sp>
        <p:nvSpPr>
          <p:cNvPr id="71" name="Google Shape;71;p7"/>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7"/>
          <p:cNvSpPr/>
          <p:nvPr/>
        </p:nvSpPr>
        <p:spPr>
          <a:xfrm>
            <a:off x="31" y="2824500"/>
            <a:ext cx="7370400" cy="23190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7"/>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7"/>
          <p:cNvSpPr txBox="1"/>
          <p:nvPr>
            <p:ph type="title"/>
          </p:nvPr>
        </p:nvSpPr>
        <p:spPr>
          <a:xfrm>
            <a:off x="819150" y="845600"/>
            <a:ext cx="3709200" cy="13830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75" name="Google Shape;75;p7"/>
          <p:cNvSpPr txBox="1"/>
          <p:nvPr>
            <p:ph idx="1" type="body"/>
          </p:nvPr>
        </p:nvSpPr>
        <p:spPr>
          <a:xfrm>
            <a:off x="830700" y="2319050"/>
            <a:ext cx="3709200" cy="21198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76" name="Google Shape;76;p7"/>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1"/>
        </a:solidFill>
      </p:bgPr>
    </p:bg>
    <p:spTree>
      <p:nvGrpSpPr>
        <p:cNvPr id="77" name="Shape 77"/>
        <p:cNvGrpSpPr/>
        <p:nvPr/>
      </p:nvGrpSpPr>
      <p:grpSpPr>
        <a:xfrm>
          <a:off x="0" y="0"/>
          <a:ext cx="0" cy="0"/>
          <a:chOff x="0" y="0"/>
          <a:chExt cx="0" cy="0"/>
        </a:xfrm>
      </p:grpSpPr>
      <p:sp>
        <p:nvSpPr>
          <p:cNvPr id="78" name="Google Shape;78;p8"/>
          <p:cNvSpPr/>
          <p:nvPr/>
        </p:nvSpPr>
        <p:spPr>
          <a:xfrm>
            <a:off x="0" y="2823144"/>
            <a:ext cx="7369200" cy="23169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flipH="1">
            <a:off x="3583210" y="1554113"/>
            <a:ext cx="5560500" cy="35895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 name="Google Shape;80;p8"/>
          <p:cNvGrpSpPr/>
          <p:nvPr/>
        </p:nvGrpSpPr>
        <p:grpSpPr>
          <a:xfrm>
            <a:off x="255991" y="-118"/>
            <a:ext cx="2251347" cy="1043408"/>
            <a:chOff x="3961956" y="4383950"/>
            <a:chExt cx="1160548" cy="548700"/>
          </a:xfrm>
        </p:grpSpPr>
        <p:sp>
          <p:nvSpPr>
            <p:cNvPr id="81" name="Google Shape;81;p8"/>
            <p:cNvSpPr/>
            <p:nvPr/>
          </p:nvSpPr>
          <p:spPr>
            <a:xfrm>
              <a:off x="4224904"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a:off x="4093430"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a:off x="3961956"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 name="Google Shape;84;p8"/>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 name="Google Shape;85;p8"/>
          <p:cNvGrpSpPr/>
          <p:nvPr/>
        </p:nvGrpSpPr>
        <p:grpSpPr>
          <a:xfrm>
            <a:off x="34934" y="4522125"/>
            <a:ext cx="1593306" cy="617072"/>
            <a:chOff x="6917201" y="0"/>
            <a:chExt cx="2227777" cy="863400"/>
          </a:xfrm>
        </p:grpSpPr>
        <p:sp>
          <p:nvSpPr>
            <p:cNvPr id="86" name="Google Shape;86;p8"/>
            <p:cNvSpPr/>
            <p:nvPr/>
          </p:nvSpPr>
          <p:spPr>
            <a:xfrm>
              <a:off x="7641677"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a:off x="7279439"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a:off x="6917201"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 name="Google Shape;89;p8"/>
          <p:cNvGrpSpPr/>
          <p:nvPr/>
        </p:nvGrpSpPr>
        <p:grpSpPr>
          <a:xfrm>
            <a:off x="5886353" y="1243"/>
            <a:ext cx="3257455" cy="1261514"/>
            <a:chOff x="6917201" y="0"/>
            <a:chExt cx="2227777" cy="863400"/>
          </a:xfrm>
        </p:grpSpPr>
        <p:sp>
          <p:nvSpPr>
            <p:cNvPr id="90" name="Google Shape;90;p8"/>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8"/>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8"/>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 name="Google Shape;93;p8"/>
          <p:cNvSpPr txBox="1"/>
          <p:nvPr>
            <p:ph type="title"/>
          </p:nvPr>
        </p:nvSpPr>
        <p:spPr>
          <a:xfrm>
            <a:off x="1393929" y="1301146"/>
            <a:ext cx="6366900" cy="25392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200"/>
              <a:buNone/>
              <a:defRPr sz="3200"/>
            </a:lvl1pPr>
            <a:lvl2pPr lvl="1" algn="ctr">
              <a:spcBef>
                <a:spcPts val="0"/>
              </a:spcBef>
              <a:spcAft>
                <a:spcPts val="0"/>
              </a:spcAft>
              <a:buSzPts val="3200"/>
              <a:buNone/>
              <a:defRPr sz="3200"/>
            </a:lvl2pPr>
            <a:lvl3pPr lvl="2" algn="ctr">
              <a:spcBef>
                <a:spcPts val="0"/>
              </a:spcBef>
              <a:spcAft>
                <a:spcPts val="0"/>
              </a:spcAft>
              <a:buSzPts val="3200"/>
              <a:buNone/>
              <a:defRPr sz="3200"/>
            </a:lvl3pPr>
            <a:lvl4pPr lvl="3" algn="ctr">
              <a:spcBef>
                <a:spcPts val="0"/>
              </a:spcBef>
              <a:spcAft>
                <a:spcPts val="0"/>
              </a:spcAft>
              <a:buSzPts val="3200"/>
              <a:buNone/>
              <a:defRPr sz="3200"/>
            </a:lvl4pPr>
            <a:lvl5pPr lvl="4" algn="ctr">
              <a:spcBef>
                <a:spcPts val="0"/>
              </a:spcBef>
              <a:spcAft>
                <a:spcPts val="0"/>
              </a:spcAft>
              <a:buSzPts val="3200"/>
              <a:buNone/>
              <a:defRPr sz="3200"/>
            </a:lvl5pPr>
            <a:lvl6pPr lvl="5" algn="ctr">
              <a:spcBef>
                <a:spcPts val="0"/>
              </a:spcBef>
              <a:spcAft>
                <a:spcPts val="0"/>
              </a:spcAft>
              <a:buSzPts val="3200"/>
              <a:buNone/>
              <a:defRPr sz="3200"/>
            </a:lvl6pPr>
            <a:lvl7pPr lvl="6" algn="ctr">
              <a:spcBef>
                <a:spcPts val="0"/>
              </a:spcBef>
              <a:spcAft>
                <a:spcPts val="0"/>
              </a:spcAft>
              <a:buSzPts val="3200"/>
              <a:buNone/>
              <a:defRPr sz="3200"/>
            </a:lvl7pPr>
            <a:lvl8pPr lvl="7" algn="ctr">
              <a:spcBef>
                <a:spcPts val="0"/>
              </a:spcBef>
              <a:spcAft>
                <a:spcPts val="0"/>
              </a:spcAft>
              <a:buSzPts val="3200"/>
              <a:buNone/>
              <a:defRPr sz="3200"/>
            </a:lvl8pPr>
            <a:lvl9pPr lvl="8" algn="ctr">
              <a:spcBef>
                <a:spcPts val="0"/>
              </a:spcBef>
              <a:spcAft>
                <a:spcPts val="0"/>
              </a:spcAft>
              <a:buSzPts val="3200"/>
              <a:buNone/>
              <a:defRPr sz="3200"/>
            </a:lvl9pPr>
          </a:lstStyle>
          <a:p/>
        </p:txBody>
      </p:sp>
      <p:sp>
        <p:nvSpPr>
          <p:cNvPr id="94" name="Google Shape;94;p8"/>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dk2"/>
        </a:solidFill>
      </p:bgPr>
    </p:bg>
    <p:spTree>
      <p:nvGrpSpPr>
        <p:cNvPr id="95" name="Shape 95"/>
        <p:cNvGrpSpPr/>
        <p:nvPr/>
      </p:nvGrpSpPr>
      <p:grpSpPr>
        <a:xfrm>
          <a:off x="0" y="0"/>
          <a:ext cx="0" cy="0"/>
          <a:chOff x="0" y="0"/>
          <a:chExt cx="0" cy="0"/>
        </a:xfrm>
      </p:grpSpPr>
      <p:sp>
        <p:nvSpPr>
          <p:cNvPr id="96" name="Google Shape;96;p9"/>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9"/>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9"/>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9"/>
          <p:cNvSpPr txBox="1"/>
          <p:nvPr>
            <p:ph type="title"/>
          </p:nvPr>
        </p:nvSpPr>
        <p:spPr>
          <a:xfrm>
            <a:off x="819150" y="845600"/>
            <a:ext cx="6424200" cy="7050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100" name="Google Shape;100;p9"/>
          <p:cNvSpPr txBox="1"/>
          <p:nvPr>
            <p:ph idx="1" type="subTitle"/>
          </p:nvPr>
        </p:nvSpPr>
        <p:spPr>
          <a:xfrm>
            <a:off x="819150" y="1550700"/>
            <a:ext cx="5859900" cy="3936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101" name="Google Shape;101;p9"/>
          <p:cNvSpPr txBox="1"/>
          <p:nvPr>
            <p:ph idx="2" type="body"/>
          </p:nvPr>
        </p:nvSpPr>
        <p:spPr>
          <a:xfrm>
            <a:off x="819150" y="2467050"/>
            <a:ext cx="5859900" cy="209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02" name="Google Shape;102;p9"/>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chemeClr val="accent1"/>
        </a:solidFill>
      </p:bgPr>
    </p:bg>
    <p:spTree>
      <p:nvGrpSpPr>
        <p:cNvPr id="103" name="Shape 103"/>
        <p:cNvGrpSpPr/>
        <p:nvPr/>
      </p:nvGrpSpPr>
      <p:grpSpPr>
        <a:xfrm>
          <a:off x="0" y="0"/>
          <a:ext cx="0" cy="0"/>
          <a:chOff x="0" y="0"/>
          <a:chExt cx="0" cy="0"/>
        </a:xfrm>
      </p:grpSpPr>
      <p:sp>
        <p:nvSpPr>
          <p:cNvPr id="104" name="Google Shape;104;p10"/>
          <p:cNvSpPr/>
          <p:nvPr/>
        </p:nvSpPr>
        <p:spPr>
          <a:xfrm>
            <a:off x="31" y="2824500"/>
            <a:ext cx="7370400" cy="23190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0"/>
          <p:cNvSpPr/>
          <p:nvPr/>
        </p:nvSpPr>
        <p:spPr>
          <a:xfrm flipH="1">
            <a:off x="3582600" y="1550700"/>
            <a:ext cx="5561400" cy="35928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0"/>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0"/>
          <p:cNvSpPr txBox="1"/>
          <p:nvPr>
            <p:ph idx="1" type="body"/>
          </p:nvPr>
        </p:nvSpPr>
        <p:spPr>
          <a:xfrm>
            <a:off x="328025" y="4163500"/>
            <a:ext cx="7415100" cy="605100"/>
          </a:xfrm>
          <a:prstGeom prst="rect">
            <a:avLst/>
          </a:prstGeom>
        </p:spPr>
        <p:txBody>
          <a:bodyPr anchorCtr="0" anchor="b"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08" name="Google Shape;108;p10"/>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hift">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1pPr>
            <a:lvl2pPr lvl="1">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2pPr>
            <a:lvl3pPr lvl="2">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3pPr>
            <a:lvl4pPr lvl="3">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4pPr>
            <a:lvl5pPr lvl="4">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5pPr>
            <a:lvl6pPr lvl="5">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6pPr>
            <a:lvl7pPr lvl="6">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7pPr>
            <a:lvl8pPr lvl="7">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8pPr>
            <a:lvl9pPr lvl="8">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9pPr>
          </a:lstStyle>
          <a:p/>
        </p:txBody>
      </p:sp>
      <p:sp>
        <p:nvSpPr>
          <p:cNvPr id="7" name="Google Shape;7;p1"/>
          <p:cNvSpPr txBox="1"/>
          <p:nvPr>
            <p:ph idx="1" type="body"/>
          </p:nvPr>
        </p:nvSpPr>
        <p:spPr>
          <a:xfrm>
            <a:off x="311700" y="1152475"/>
            <a:ext cx="8520600" cy="33912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Calibri"/>
              <a:buChar char="●"/>
              <a:defRPr sz="1300">
                <a:solidFill>
                  <a:schemeClr val="dk2"/>
                </a:solidFill>
                <a:latin typeface="Calibri"/>
                <a:ea typeface="Calibri"/>
                <a:cs typeface="Calibri"/>
                <a:sym typeface="Calibri"/>
              </a:defRPr>
            </a:lvl1pPr>
            <a:lvl2pPr indent="-298450" lvl="1" marL="9144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2pPr>
            <a:lvl3pPr indent="-298450" lvl="2" marL="13716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3pPr>
            <a:lvl4pPr indent="-298450" lvl="3" marL="18288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4pPr>
            <a:lvl5pPr indent="-298450" lvl="4" marL="22860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5pPr>
            <a:lvl6pPr indent="-298450" lvl="5" marL="27432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6pPr>
            <a:lvl7pPr indent="-298450" lvl="6" marL="32004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7pPr>
            <a:lvl8pPr indent="-298450" lvl="7" marL="36576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8pPr>
            <a:lvl9pPr indent="-298450" lvl="8" marL="41148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9pPr>
          </a:lstStyle>
          <a:p/>
        </p:txBody>
      </p:sp>
      <p:sp>
        <p:nvSpPr>
          <p:cNvPr id="8" name="Google Shape;8;p1"/>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Nunito"/>
                <a:ea typeface="Nunito"/>
                <a:cs typeface="Nunito"/>
                <a:sym typeface="Nunito"/>
              </a:defRPr>
            </a:lvl1pPr>
            <a:lvl2pPr lvl="1" algn="r">
              <a:buNone/>
              <a:defRPr sz="1000">
                <a:solidFill>
                  <a:schemeClr val="dk2"/>
                </a:solidFill>
                <a:latin typeface="Nunito"/>
                <a:ea typeface="Nunito"/>
                <a:cs typeface="Nunito"/>
                <a:sym typeface="Nunito"/>
              </a:defRPr>
            </a:lvl2pPr>
            <a:lvl3pPr lvl="2" algn="r">
              <a:buNone/>
              <a:defRPr sz="1000">
                <a:solidFill>
                  <a:schemeClr val="dk2"/>
                </a:solidFill>
                <a:latin typeface="Nunito"/>
                <a:ea typeface="Nunito"/>
                <a:cs typeface="Nunito"/>
                <a:sym typeface="Nunito"/>
              </a:defRPr>
            </a:lvl3pPr>
            <a:lvl4pPr lvl="3" algn="r">
              <a:buNone/>
              <a:defRPr sz="1000">
                <a:solidFill>
                  <a:schemeClr val="dk2"/>
                </a:solidFill>
                <a:latin typeface="Nunito"/>
                <a:ea typeface="Nunito"/>
                <a:cs typeface="Nunito"/>
                <a:sym typeface="Nunito"/>
              </a:defRPr>
            </a:lvl4pPr>
            <a:lvl5pPr lvl="4" algn="r">
              <a:buNone/>
              <a:defRPr sz="1000">
                <a:solidFill>
                  <a:schemeClr val="dk2"/>
                </a:solidFill>
                <a:latin typeface="Nunito"/>
                <a:ea typeface="Nunito"/>
                <a:cs typeface="Nunito"/>
                <a:sym typeface="Nunito"/>
              </a:defRPr>
            </a:lvl5pPr>
            <a:lvl6pPr lvl="5" algn="r">
              <a:buNone/>
              <a:defRPr sz="1000">
                <a:solidFill>
                  <a:schemeClr val="dk2"/>
                </a:solidFill>
                <a:latin typeface="Nunito"/>
                <a:ea typeface="Nunito"/>
                <a:cs typeface="Nunito"/>
                <a:sym typeface="Nunito"/>
              </a:defRPr>
            </a:lvl6pPr>
            <a:lvl7pPr lvl="6" algn="r">
              <a:buNone/>
              <a:defRPr sz="1000">
                <a:solidFill>
                  <a:schemeClr val="dk2"/>
                </a:solidFill>
                <a:latin typeface="Nunito"/>
                <a:ea typeface="Nunito"/>
                <a:cs typeface="Nunito"/>
                <a:sym typeface="Nunito"/>
              </a:defRPr>
            </a:lvl7pPr>
            <a:lvl8pPr lvl="7" algn="r">
              <a:buNone/>
              <a:defRPr sz="1000">
                <a:solidFill>
                  <a:schemeClr val="dk2"/>
                </a:solidFill>
                <a:latin typeface="Nunito"/>
                <a:ea typeface="Nunito"/>
                <a:cs typeface="Nunito"/>
                <a:sym typeface="Nunito"/>
              </a:defRPr>
            </a:lvl8pPr>
            <a:lvl9pPr lvl="8" algn="r">
              <a:buNone/>
              <a:defRPr sz="10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3.png"/><Relationship Id="rId4" Type="http://schemas.openxmlformats.org/officeDocument/2006/relationships/image" Target="../media/image1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7.png"/><Relationship Id="rId6"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png"/><Relationship Id="rId4"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image" Target="../media/image1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4.png"/><Relationship Id="rId4" Type="http://schemas.openxmlformats.org/officeDocument/2006/relationships/image" Target="../media/image6.png"/><Relationship Id="rId5"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2.png"/><Relationship Id="rId4" Type="http://schemas.openxmlformats.org/officeDocument/2006/relationships/image" Target="../media/image5.png"/><Relationship Id="rId5"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13"/>
          <p:cNvSpPr txBox="1"/>
          <p:nvPr>
            <p:ph type="ctrTitle"/>
          </p:nvPr>
        </p:nvSpPr>
        <p:spPr>
          <a:xfrm>
            <a:off x="1773900" y="1669925"/>
            <a:ext cx="5596200" cy="14481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PHASE: Implementation</a:t>
            </a:r>
            <a:endParaRPr/>
          </a:p>
        </p:txBody>
      </p:sp>
      <p:sp>
        <p:nvSpPr>
          <p:cNvPr id="129" name="Google Shape;129;p13"/>
          <p:cNvSpPr txBox="1"/>
          <p:nvPr>
            <p:ph idx="1" type="subTitle"/>
          </p:nvPr>
        </p:nvSpPr>
        <p:spPr>
          <a:xfrm>
            <a:off x="1891350" y="3267558"/>
            <a:ext cx="5361300" cy="52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Manoj S - Intern Task</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14"/>
          <p:cNvSpPr txBox="1"/>
          <p:nvPr>
            <p:ph type="title"/>
          </p:nvPr>
        </p:nvSpPr>
        <p:spPr>
          <a:xfrm>
            <a:off x="776175" y="344000"/>
            <a:ext cx="7505700" cy="570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Results</a:t>
            </a:r>
            <a:endParaRPr/>
          </a:p>
        </p:txBody>
      </p:sp>
      <p:pic>
        <p:nvPicPr>
          <p:cNvPr id="135" name="Google Shape;135;p14"/>
          <p:cNvPicPr preferRelativeResize="0"/>
          <p:nvPr/>
        </p:nvPicPr>
        <p:blipFill>
          <a:blip r:embed="rId3">
            <a:alphaModFix/>
          </a:blip>
          <a:stretch>
            <a:fillRect/>
          </a:stretch>
        </p:blipFill>
        <p:spPr>
          <a:xfrm>
            <a:off x="1107550" y="1052825"/>
            <a:ext cx="3062924" cy="3455299"/>
          </a:xfrm>
          <a:prstGeom prst="rect">
            <a:avLst/>
          </a:prstGeom>
          <a:noFill/>
          <a:ln>
            <a:noFill/>
          </a:ln>
        </p:spPr>
      </p:pic>
      <p:sp>
        <p:nvSpPr>
          <p:cNvPr id="136" name="Google Shape;136;p14"/>
          <p:cNvSpPr txBox="1"/>
          <p:nvPr/>
        </p:nvSpPr>
        <p:spPr>
          <a:xfrm>
            <a:off x="776175" y="4508125"/>
            <a:ext cx="37257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1100">
                <a:latin typeface="Calibri"/>
                <a:ea typeface="Calibri"/>
                <a:cs typeface="Calibri"/>
                <a:sym typeface="Calibri"/>
              </a:rPr>
              <a:t>Mesh generated from armadillo_normals_50000</a:t>
            </a:r>
            <a:endParaRPr i="1" sz="1100">
              <a:latin typeface="Calibri"/>
              <a:ea typeface="Calibri"/>
              <a:cs typeface="Calibri"/>
              <a:sym typeface="Calibri"/>
            </a:endParaRPr>
          </a:p>
        </p:txBody>
      </p:sp>
      <p:pic>
        <p:nvPicPr>
          <p:cNvPr id="137" name="Google Shape;137;p14"/>
          <p:cNvPicPr preferRelativeResize="0"/>
          <p:nvPr/>
        </p:nvPicPr>
        <p:blipFill>
          <a:blip r:embed="rId4">
            <a:alphaModFix/>
          </a:blip>
          <a:stretch>
            <a:fillRect/>
          </a:stretch>
        </p:blipFill>
        <p:spPr>
          <a:xfrm>
            <a:off x="4857275" y="1116524"/>
            <a:ext cx="3424601" cy="3327901"/>
          </a:xfrm>
          <a:prstGeom prst="rect">
            <a:avLst/>
          </a:prstGeom>
          <a:noFill/>
          <a:ln>
            <a:noFill/>
          </a:ln>
        </p:spPr>
      </p:pic>
      <p:sp>
        <p:nvSpPr>
          <p:cNvPr id="138" name="Google Shape;138;p14"/>
          <p:cNvSpPr txBox="1"/>
          <p:nvPr/>
        </p:nvSpPr>
        <p:spPr>
          <a:xfrm>
            <a:off x="4706725" y="4508125"/>
            <a:ext cx="37257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1100">
                <a:latin typeface="Calibri"/>
                <a:ea typeface="Calibri"/>
                <a:cs typeface="Calibri"/>
                <a:sym typeface="Calibri"/>
              </a:rPr>
              <a:t>Mesh generated from bunny_10000</a:t>
            </a:r>
            <a:endParaRPr i="1" sz="1100">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15"/>
          <p:cNvSpPr txBox="1"/>
          <p:nvPr>
            <p:ph type="title"/>
          </p:nvPr>
        </p:nvSpPr>
        <p:spPr>
          <a:xfrm>
            <a:off x="776175" y="344000"/>
            <a:ext cx="7505700" cy="570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Results: Variation with NumPoints</a:t>
            </a:r>
            <a:endParaRPr/>
          </a:p>
        </p:txBody>
      </p:sp>
      <p:pic>
        <p:nvPicPr>
          <p:cNvPr id="144" name="Google Shape;144;p15"/>
          <p:cNvPicPr preferRelativeResize="0"/>
          <p:nvPr/>
        </p:nvPicPr>
        <p:blipFill>
          <a:blip r:embed="rId3">
            <a:alphaModFix/>
          </a:blip>
          <a:stretch>
            <a:fillRect/>
          </a:stretch>
        </p:blipFill>
        <p:spPr>
          <a:xfrm>
            <a:off x="354026" y="1052350"/>
            <a:ext cx="1967674" cy="2176326"/>
          </a:xfrm>
          <a:prstGeom prst="rect">
            <a:avLst/>
          </a:prstGeom>
          <a:noFill/>
          <a:ln>
            <a:noFill/>
          </a:ln>
        </p:spPr>
      </p:pic>
      <p:pic>
        <p:nvPicPr>
          <p:cNvPr id="145" name="Google Shape;145;p15"/>
          <p:cNvPicPr preferRelativeResize="0"/>
          <p:nvPr/>
        </p:nvPicPr>
        <p:blipFill>
          <a:blip r:embed="rId4">
            <a:alphaModFix/>
          </a:blip>
          <a:stretch>
            <a:fillRect/>
          </a:stretch>
        </p:blipFill>
        <p:spPr>
          <a:xfrm>
            <a:off x="2321700" y="1052350"/>
            <a:ext cx="2095450" cy="2176325"/>
          </a:xfrm>
          <a:prstGeom prst="rect">
            <a:avLst/>
          </a:prstGeom>
          <a:noFill/>
          <a:ln>
            <a:noFill/>
          </a:ln>
        </p:spPr>
      </p:pic>
      <p:pic>
        <p:nvPicPr>
          <p:cNvPr id="146" name="Google Shape;146;p15"/>
          <p:cNvPicPr preferRelativeResize="0"/>
          <p:nvPr/>
        </p:nvPicPr>
        <p:blipFill>
          <a:blip r:embed="rId5">
            <a:alphaModFix/>
          </a:blip>
          <a:stretch>
            <a:fillRect/>
          </a:stretch>
        </p:blipFill>
        <p:spPr>
          <a:xfrm>
            <a:off x="4231000" y="2493900"/>
            <a:ext cx="2322440" cy="2176325"/>
          </a:xfrm>
          <a:prstGeom prst="rect">
            <a:avLst/>
          </a:prstGeom>
          <a:noFill/>
          <a:ln>
            <a:noFill/>
          </a:ln>
        </p:spPr>
      </p:pic>
      <p:pic>
        <p:nvPicPr>
          <p:cNvPr id="147" name="Google Shape;147;p15"/>
          <p:cNvPicPr preferRelativeResize="0"/>
          <p:nvPr/>
        </p:nvPicPr>
        <p:blipFill>
          <a:blip r:embed="rId6">
            <a:alphaModFix/>
          </a:blip>
          <a:stretch>
            <a:fillRect/>
          </a:stretch>
        </p:blipFill>
        <p:spPr>
          <a:xfrm>
            <a:off x="6553446" y="2493900"/>
            <a:ext cx="2191303" cy="2176325"/>
          </a:xfrm>
          <a:prstGeom prst="rect">
            <a:avLst/>
          </a:prstGeom>
          <a:noFill/>
          <a:ln>
            <a:noFill/>
          </a:ln>
        </p:spPr>
      </p:pic>
      <p:sp>
        <p:nvSpPr>
          <p:cNvPr id="148" name="Google Shape;148;p15"/>
          <p:cNvSpPr txBox="1"/>
          <p:nvPr/>
        </p:nvSpPr>
        <p:spPr>
          <a:xfrm>
            <a:off x="967100" y="3305013"/>
            <a:ext cx="26709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1200">
                <a:latin typeface="Times New Roman"/>
                <a:ea typeface="Times New Roman"/>
                <a:cs typeface="Times New Roman"/>
                <a:sym typeface="Times New Roman"/>
              </a:rPr>
              <a:t>Armadillo: 10000 vs 50000 Numpoints (Left and Right Respectively)</a:t>
            </a:r>
            <a:endParaRPr i="1" sz="1200">
              <a:latin typeface="Times New Roman"/>
              <a:ea typeface="Times New Roman"/>
              <a:cs typeface="Times New Roman"/>
              <a:sym typeface="Times New Roman"/>
            </a:endParaRPr>
          </a:p>
        </p:txBody>
      </p:sp>
      <p:sp>
        <p:nvSpPr>
          <p:cNvPr id="149" name="Google Shape;149;p15"/>
          <p:cNvSpPr txBox="1"/>
          <p:nvPr/>
        </p:nvSpPr>
        <p:spPr>
          <a:xfrm>
            <a:off x="5254975" y="1863450"/>
            <a:ext cx="26709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1200">
                <a:latin typeface="Times New Roman"/>
                <a:ea typeface="Times New Roman"/>
                <a:cs typeface="Times New Roman"/>
                <a:sym typeface="Times New Roman"/>
              </a:rPr>
              <a:t>Bunny</a:t>
            </a:r>
            <a:r>
              <a:rPr i="1" lang="en" sz="1200">
                <a:latin typeface="Times New Roman"/>
                <a:ea typeface="Times New Roman"/>
                <a:cs typeface="Times New Roman"/>
                <a:sym typeface="Times New Roman"/>
              </a:rPr>
              <a:t>: 10000 vs 50000 Numpoints (Left and Right Respectively)</a:t>
            </a:r>
            <a:endParaRPr i="1" sz="1200">
              <a:latin typeface="Times New Roman"/>
              <a:ea typeface="Times New Roman"/>
              <a:cs typeface="Times New Roman"/>
              <a:sym typeface="Times New Roman"/>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16"/>
          <p:cNvSpPr txBox="1"/>
          <p:nvPr>
            <p:ph type="title"/>
          </p:nvPr>
        </p:nvSpPr>
        <p:spPr>
          <a:xfrm>
            <a:off x="776175" y="344000"/>
            <a:ext cx="7505700" cy="570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Results: Variation with Normal</a:t>
            </a:r>
            <a:endParaRPr/>
          </a:p>
        </p:txBody>
      </p:sp>
      <p:pic>
        <p:nvPicPr>
          <p:cNvPr id="155" name="Google Shape;155;p16"/>
          <p:cNvPicPr preferRelativeResize="0"/>
          <p:nvPr/>
        </p:nvPicPr>
        <p:blipFill>
          <a:blip r:embed="rId3">
            <a:alphaModFix/>
          </a:blip>
          <a:stretch>
            <a:fillRect/>
          </a:stretch>
        </p:blipFill>
        <p:spPr>
          <a:xfrm>
            <a:off x="354026" y="1052350"/>
            <a:ext cx="1967674" cy="2176326"/>
          </a:xfrm>
          <a:prstGeom prst="rect">
            <a:avLst/>
          </a:prstGeom>
          <a:noFill/>
          <a:ln>
            <a:noFill/>
          </a:ln>
        </p:spPr>
      </p:pic>
      <p:pic>
        <p:nvPicPr>
          <p:cNvPr id="156" name="Google Shape;156;p16"/>
          <p:cNvPicPr preferRelativeResize="0"/>
          <p:nvPr/>
        </p:nvPicPr>
        <p:blipFill>
          <a:blip r:embed="rId4">
            <a:alphaModFix/>
          </a:blip>
          <a:stretch>
            <a:fillRect/>
          </a:stretch>
        </p:blipFill>
        <p:spPr>
          <a:xfrm>
            <a:off x="4231000" y="2493900"/>
            <a:ext cx="2322440" cy="2176325"/>
          </a:xfrm>
          <a:prstGeom prst="rect">
            <a:avLst/>
          </a:prstGeom>
          <a:noFill/>
          <a:ln>
            <a:noFill/>
          </a:ln>
        </p:spPr>
      </p:pic>
      <p:sp>
        <p:nvSpPr>
          <p:cNvPr id="157" name="Google Shape;157;p16"/>
          <p:cNvSpPr txBox="1"/>
          <p:nvPr/>
        </p:nvSpPr>
        <p:spPr>
          <a:xfrm>
            <a:off x="967100" y="3305013"/>
            <a:ext cx="26709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1200">
                <a:latin typeface="Times New Roman"/>
                <a:ea typeface="Times New Roman"/>
                <a:cs typeface="Times New Roman"/>
                <a:sym typeface="Times New Roman"/>
              </a:rPr>
              <a:t>Armadillo: 10000 Numpoints (Left without Normal and Right with Normal)</a:t>
            </a:r>
            <a:endParaRPr i="1" sz="1200">
              <a:latin typeface="Times New Roman"/>
              <a:ea typeface="Times New Roman"/>
              <a:cs typeface="Times New Roman"/>
              <a:sym typeface="Times New Roman"/>
            </a:endParaRPr>
          </a:p>
        </p:txBody>
      </p:sp>
      <p:sp>
        <p:nvSpPr>
          <p:cNvPr id="158" name="Google Shape;158;p16"/>
          <p:cNvSpPr txBox="1"/>
          <p:nvPr/>
        </p:nvSpPr>
        <p:spPr>
          <a:xfrm>
            <a:off x="5254975" y="1863450"/>
            <a:ext cx="26709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1200">
                <a:latin typeface="Times New Roman"/>
                <a:ea typeface="Times New Roman"/>
                <a:cs typeface="Times New Roman"/>
                <a:sym typeface="Times New Roman"/>
              </a:rPr>
              <a:t>Bunny: 10000 Numpoints (Left without Normal and Right with Normal)</a:t>
            </a:r>
            <a:endParaRPr i="1" sz="1200">
              <a:latin typeface="Times New Roman"/>
              <a:ea typeface="Times New Roman"/>
              <a:cs typeface="Times New Roman"/>
              <a:sym typeface="Times New Roman"/>
            </a:endParaRPr>
          </a:p>
        </p:txBody>
      </p:sp>
      <p:pic>
        <p:nvPicPr>
          <p:cNvPr id="159" name="Google Shape;159;p16"/>
          <p:cNvPicPr preferRelativeResize="0"/>
          <p:nvPr/>
        </p:nvPicPr>
        <p:blipFill>
          <a:blip r:embed="rId5">
            <a:alphaModFix/>
          </a:blip>
          <a:stretch>
            <a:fillRect/>
          </a:stretch>
        </p:blipFill>
        <p:spPr>
          <a:xfrm>
            <a:off x="2321700" y="1052350"/>
            <a:ext cx="1942262" cy="2176325"/>
          </a:xfrm>
          <a:prstGeom prst="rect">
            <a:avLst/>
          </a:prstGeom>
          <a:noFill/>
          <a:ln>
            <a:noFill/>
          </a:ln>
        </p:spPr>
      </p:pic>
      <p:pic>
        <p:nvPicPr>
          <p:cNvPr id="160" name="Google Shape;160;p16"/>
          <p:cNvPicPr preferRelativeResize="0"/>
          <p:nvPr/>
        </p:nvPicPr>
        <p:blipFill>
          <a:blip r:embed="rId6">
            <a:alphaModFix/>
          </a:blip>
          <a:stretch>
            <a:fillRect/>
          </a:stretch>
        </p:blipFill>
        <p:spPr>
          <a:xfrm>
            <a:off x="6553452" y="2493925"/>
            <a:ext cx="2297548" cy="217632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17"/>
          <p:cNvSpPr txBox="1"/>
          <p:nvPr>
            <p:ph type="title"/>
          </p:nvPr>
        </p:nvSpPr>
        <p:spPr>
          <a:xfrm>
            <a:off x="776175" y="344000"/>
            <a:ext cx="7505700" cy="570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Results: Variation with Fourier</a:t>
            </a:r>
            <a:endParaRPr/>
          </a:p>
        </p:txBody>
      </p:sp>
      <p:pic>
        <p:nvPicPr>
          <p:cNvPr id="166" name="Google Shape;166;p17"/>
          <p:cNvPicPr preferRelativeResize="0"/>
          <p:nvPr/>
        </p:nvPicPr>
        <p:blipFill>
          <a:blip r:embed="rId3">
            <a:alphaModFix/>
          </a:blip>
          <a:stretch>
            <a:fillRect/>
          </a:stretch>
        </p:blipFill>
        <p:spPr>
          <a:xfrm>
            <a:off x="1216275" y="1073347"/>
            <a:ext cx="2297678" cy="2689470"/>
          </a:xfrm>
          <a:prstGeom prst="rect">
            <a:avLst/>
          </a:prstGeom>
          <a:noFill/>
          <a:ln>
            <a:noFill/>
          </a:ln>
        </p:spPr>
      </p:pic>
      <p:sp>
        <p:nvSpPr>
          <p:cNvPr id="167" name="Google Shape;167;p17"/>
          <p:cNvSpPr txBox="1"/>
          <p:nvPr/>
        </p:nvSpPr>
        <p:spPr>
          <a:xfrm>
            <a:off x="1093675" y="4002875"/>
            <a:ext cx="70044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1200">
                <a:latin typeface="Times New Roman"/>
                <a:ea typeface="Times New Roman"/>
                <a:cs typeface="Times New Roman"/>
                <a:sym typeface="Times New Roman"/>
              </a:rPr>
              <a:t>Armadillo: 50000 Numpoints (Left without Fourier, Middle with Fourier and Right with Fourier and Normal)</a:t>
            </a:r>
            <a:endParaRPr i="1" sz="1200">
              <a:latin typeface="Times New Roman"/>
              <a:ea typeface="Times New Roman"/>
              <a:cs typeface="Times New Roman"/>
              <a:sym typeface="Times New Roman"/>
            </a:endParaRPr>
          </a:p>
          <a:p>
            <a:pPr indent="0" lvl="0" marL="0" rtl="0" algn="ctr">
              <a:spcBef>
                <a:spcPts val="0"/>
              </a:spcBef>
              <a:spcAft>
                <a:spcPts val="0"/>
              </a:spcAft>
              <a:buNone/>
            </a:pPr>
            <a:r>
              <a:rPr i="1" lang="en" sz="1200">
                <a:latin typeface="Times New Roman"/>
                <a:ea typeface="Times New Roman"/>
                <a:cs typeface="Times New Roman"/>
                <a:sym typeface="Times New Roman"/>
              </a:rPr>
              <a:t>Details like eyes, nose, inner ear cavity, etc are captured in Fourier (middle)</a:t>
            </a:r>
            <a:endParaRPr i="1" sz="1200">
              <a:latin typeface="Times New Roman"/>
              <a:ea typeface="Times New Roman"/>
              <a:cs typeface="Times New Roman"/>
              <a:sym typeface="Times New Roman"/>
            </a:endParaRPr>
          </a:p>
        </p:txBody>
      </p:sp>
      <p:pic>
        <p:nvPicPr>
          <p:cNvPr id="168" name="Google Shape;168;p17"/>
          <p:cNvPicPr preferRelativeResize="0"/>
          <p:nvPr/>
        </p:nvPicPr>
        <p:blipFill>
          <a:blip r:embed="rId4">
            <a:alphaModFix/>
          </a:blip>
          <a:stretch>
            <a:fillRect/>
          </a:stretch>
        </p:blipFill>
        <p:spPr>
          <a:xfrm>
            <a:off x="3513955" y="1073328"/>
            <a:ext cx="2163853" cy="2689500"/>
          </a:xfrm>
          <a:prstGeom prst="rect">
            <a:avLst/>
          </a:prstGeom>
          <a:noFill/>
          <a:ln>
            <a:noFill/>
          </a:ln>
        </p:spPr>
      </p:pic>
      <p:pic>
        <p:nvPicPr>
          <p:cNvPr id="169" name="Google Shape;169;p17"/>
          <p:cNvPicPr preferRelativeResize="0"/>
          <p:nvPr/>
        </p:nvPicPr>
        <p:blipFill>
          <a:blip r:embed="rId5">
            <a:alphaModFix/>
          </a:blip>
          <a:stretch>
            <a:fillRect/>
          </a:stretch>
        </p:blipFill>
        <p:spPr>
          <a:xfrm>
            <a:off x="5677808" y="1073359"/>
            <a:ext cx="2163843" cy="268946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18"/>
          <p:cNvSpPr txBox="1"/>
          <p:nvPr>
            <p:ph type="title"/>
          </p:nvPr>
        </p:nvSpPr>
        <p:spPr>
          <a:xfrm>
            <a:off x="819150" y="267950"/>
            <a:ext cx="7505700" cy="608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600"/>
              <a:t>Reconstruction Quality (Chamfer Distance)</a:t>
            </a:r>
            <a:endParaRPr sz="2600"/>
          </a:p>
        </p:txBody>
      </p:sp>
      <p:graphicFrame>
        <p:nvGraphicFramePr>
          <p:cNvPr id="175" name="Google Shape;175;p18"/>
          <p:cNvGraphicFramePr/>
          <p:nvPr/>
        </p:nvGraphicFramePr>
        <p:xfrm>
          <a:off x="952500" y="857250"/>
          <a:ext cx="3000000" cy="3000000"/>
        </p:xfrm>
        <a:graphic>
          <a:graphicData uri="http://schemas.openxmlformats.org/drawingml/2006/table">
            <a:tbl>
              <a:tblPr>
                <a:noFill/>
                <a:tableStyleId>{CA1FB2B2-5E62-4280-9E70-2BD43867360B}</a:tableStyleId>
              </a:tblPr>
              <a:tblGrid>
                <a:gridCol w="1809750"/>
                <a:gridCol w="1809750"/>
                <a:gridCol w="1809750"/>
                <a:gridCol w="1809750"/>
              </a:tblGrid>
              <a:tr h="395575">
                <a:tc>
                  <a:txBody>
                    <a:bodyPr/>
                    <a:lstStyle/>
                    <a:p>
                      <a:pPr indent="0" lvl="0" marL="0" rtl="0" algn="ctr">
                        <a:spcBef>
                          <a:spcPts val="0"/>
                        </a:spcBef>
                        <a:spcAft>
                          <a:spcPts val="0"/>
                        </a:spcAft>
                        <a:buNone/>
                      </a:pPr>
                      <a:r>
                        <a:rPr lang="en" sz="1000"/>
                        <a:t>Object</a:t>
                      </a:r>
                      <a:endParaRPr sz="1000"/>
                    </a:p>
                  </a:txBody>
                  <a:tcPr marT="91425" marB="91425" marR="91425" marL="91425"/>
                </a:tc>
                <a:tc>
                  <a:txBody>
                    <a:bodyPr/>
                    <a:lstStyle/>
                    <a:p>
                      <a:pPr indent="0" lvl="0" marL="0" rtl="0" algn="ctr">
                        <a:spcBef>
                          <a:spcPts val="0"/>
                        </a:spcBef>
                        <a:spcAft>
                          <a:spcPts val="0"/>
                        </a:spcAft>
                        <a:buNone/>
                      </a:pPr>
                      <a:r>
                        <a:rPr lang="en" sz="1000"/>
                        <a:t>Num Points</a:t>
                      </a:r>
                      <a:endParaRPr sz="1000"/>
                    </a:p>
                  </a:txBody>
                  <a:tcPr marT="91425" marB="91425" marR="91425" marL="91425"/>
                </a:tc>
                <a:tc>
                  <a:txBody>
                    <a:bodyPr/>
                    <a:lstStyle/>
                    <a:p>
                      <a:pPr indent="0" lvl="0" marL="0" rtl="0" algn="ctr">
                        <a:spcBef>
                          <a:spcPts val="0"/>
                        </a:spcBef>
                        <a:spcAft>
                          <a:spcPts val="0"/>
                        </a:spcAft>
                        <a:buNone/>
                      </a:pPr>
                      <a:r>
                        <a:rPr lang="en" sz="1000"/>
                        <a:t>Aspects</a:t>
                      </a:r>
                      <a:endParaRPr sz="1000"/>
                    </a:p>
                  </a:txBody>
                  <a:tcPr marT="91425" marB="91425" marR="91425" marL="91425"/>
                </a:tc>
                <a:tc>
                  <a:txBody>
                    <a:bodyPr/>
                    <a:lstStyle/>
                    <a:p>
                      <a:pPr indent="0" lvl="0" marL="0" rtl="0" algn="ctr">
                        <a:spcBef>
                          <a:spcPts val="0"/>
                        </a:spcBef>
                        <a:spcAft>
                          <a:spcPts val="0"/>
                        </a:spcAft>
                        <a:buNone/>
                      </a:pPr>
                      <a:r>
                        <a:rPr lang="en" sz="1000"/>
                        <a:t>Chamfer Distance</a:t>
                      </a:r>
                      <a:endParaRPr sz="1000"/>
                    </a:p>
                  </a:txBody>
                  <a:tcPr marT="91425" marB="91425" marR="91425" marL="91425"/>
                </a:tc>
              </a:tr>
              <a:tr h="335250">
                <a:tc rowSpan="2">
                  <a:txBody>
                    <a:bodyPr/>
                    <a:lstStyle/>
                    <a:p>
                      <a:pPr indent="0" lvl="0" marL="0" rtl="0" algn="ctr">
                        <a:spcBef>
                          <a:spcPts val="0"/>
                        </a:spcBef>
                        <a:spcAft>
                          <a:spcPts val="0"/>
                        </a:spcAft>
                        <a:buNone/>
                      </a:pPr>
                      <a:r>
                        <a:rPr lang="en" sz="1000"/>
                        <a:t>Armadillo</a:t>
                      </a:r>
                      <a:endParaRPr sz="1000"/>
                    </a:p>
                  </a:txBody>
                  <a:tcPr marT="91425" marB="91425" marR="91425" marL="91425" anchor="ctr"/>
                </a:tc>
                <a:tc>
                  <a:txBody>
                    <a:bodyPr/>
                    <a:lstStyle/>
                    <a:p>
                      <a:pPr indent="0" lvl="0" marL="0" rtl="0" algn="ctr">
                        <a:spcBef>
                          <a:spcPts val="0"/>
                        </a:spcBef>
                        <a:spcAft>
                          <a:spcPts val="0"/>
                        </a:spcAft>
                        <a:buNone/>
                      </a:pPr>
                      <a:r>
                        <a:rPr lang="en" sz="1000"/>
                        <a:t>10000</a:t>
                      </a:r>
                      <a:endParaRPr sz="1000"/>
                    </a:p>
                  </a:txBody>
                  <a:tcPr marT="91425" marB="91425" marR="91425" marL="91425"/>
                </a:tc>
                <a:tc>
                  <a:txBody>
                    <a:bodyPr/>
                    <a:lstStyle/>
                    <a:p>
                      <a:pPr indent="0" lvl="0" marL="0" rtl="0" algn="ctr">
                        <a:spcBef>
                          <a:spcPts val="0"/>
                        </a:spcBef>
                        <a:spcAft>
                          <a:spcPts val="0"/>
                        </a:spcAft>
                        <a:buNone/>
                      </a:pPr>
                      <a:r>
                        <a:rPr lang="en" sz="1000"/>
                        <a:t>-</a:t>
                      </a:r>
                      <a:endParaRPr sz="1000"/>
                    </a:p>
                  </a:txBody>
                  <a:tcPr marT="91425" marB="91425" marR="91425" marL="91425"/>
                </a:tc>
                <a:tc>
                  <a:txBody>
                    <a:bodyPr/>
                    <a:lstStyle/>
                    <a:p>
                      <a:pPr indent="0" lvl="0" marL="0" rtl="0" algn="ctr">
                        <a:spcBef>
                          <a:spcPts val="0"/>
                        </a:spcBef>
                        <a:spcAft>
                          <a:spcPts val="0"/>
                        </a:spcAft>
                        <a:buNone/>
                      </a:pPr>
                      <a:r>
                        <a:rPr lang="en" sz="1000"/>
                        <a:t>358.787</a:t>
                      </a:r>
                      <a:endParaRPr sz="1000"/>
                    </a:p>
                  </a:txBody>
                  <a:tcPr marT="91425" marB="91425" marR="91425" marL="91425"/>
                </a:tc>
              </a:tr>
              <a:tr h="335250">
                <a:tc vMerge="1"/>
                <a:tc>
                  <a:txBody>
                    <a:bodyPr/>
                    <a:lstStyle/>
                    <a:p>
                      <a:pPr indent="0" lvl="0" marL="0" rtl="0" algn="ctr">
                        <a:spcBef>
                          <a:spcPts val="0"/>
                        </a:spcBef>
                        <a:spcAft>
                          <a:spcPts val="0"/>
                        </a:spcAft>
                        <a:buNone/>
                      </a:pPr>
                      <a:r>
                        <a:rPr lang="en" sz="1000"/>
                        <a:t>50000</a:t>
                      </a:r>
                      <a:endParaRPr sz="1000"/>
                    </a:p>
                  </a:txBody>
                  <a:tcPr marT="91425" marB="91425" marR="91425" marL="91425"/>
                </a:tc>
                <a:tc>
                  <a:txBody>
                    <a:bodyPr/>
                    <a:lstStyle/>
                    <a:p>
                      <a:pPr indent="0" lvl="0" marL="0" rtl="0" algn="ctr">
                        <a:spcBef>
                          <a:spcPts val="0"/>
                        </a:spcBef>
                        <a:spcAft>
                          <a:spcPts val="0"/>
                        </a:spcAft>
                        <a:buNone/>
                      </a:pPr>
                      <a:r>
                        <a:rPr lang="en" sz="1000"/>
                        <a:t>-</a:t>
                      </a:r>
                      <a:endParaRPr sz="1000"/>
                    </a:p>
                  </a:txBody>
                  <a:tcPr marT="91425" marB="91425" marR="91425" marL="91425"/>
                </a:tc>
                <a:tc>
                  <a:txBody>
                    <a:bodyPr/>
                    <a:lstStyle/>
                    <a:p>
                      <a:pPr indent="0" lvl="0" marL="0" rtl="0" algn="ctr">
                        <a:spcBef>
                          <a:spcPts val="0"/>
                        </a:spcBef>
                        <a:spcAft>
                          <a:spcPts val="0"/>
                        </a:spcAft>
                        <a:buNone/>
                      </a:pPr>
                      <a:r>
                        <a:rPr lang="en" sz="1000"/>
                        <a:t>182.179</a:t>
                      </a:r>
                      <a:endParaRPr sz="1000"/>
                    </a:p>
                  </a:txBody>
                  <a:tcPr marT="91425" marB="91425" marR="91425" marL="91425"/>
                </a:tc>
              </a:tr>
              <a:tr h="335250">
                <a:tc rowSpan="2">
                  <a:txBody>
                    <a:bodyPr/>
                    <a:lstStyle/>
                    <a:p>
                      <a:pPr indent="0" lvl="0" marL="0" rtl="0" algn="ctr">
                        <a:spcBef>
                          <a:spcPts val="0"/>
                        </a:spcBef>
                        <a:spcAft>
                          <a:spcPts val="0"/>
                        </a:spcAft>
                        <a:buNone/>
                      </a:pPr>
                      <a:r>
                        <a:rPr lang="en" sz="1000"/>
                        <a:t>Bunny</a:t>
                      </a:r>
                      <a:endParaRPr sz="1000"/>
                    </a:p>
                  </a:txBody>
                  <a:tcPr marT="91425" marB="91425" marR="91425" marL="91425" anchor="ctr"/>
                </a:tc>
                <a:tc>
                  <a:txBody>
                    <a:bodyPr/>
                    <a:lstStyle/>
                    <a:p>
                      <a:pPr indent="0" lvl="0" marL="0" rtl="0" algn="ctr">
                        <a:spcBef>
                          <a:spcPts val="0"/>
                        </a:spcBef>
                        <a:spcAft>
                          <a:spcPts val="0"/>
                        </a:spcAft>
                        <a:buNone/>
                      </a:pPr>
                      <a:r>
                        <a:rPr lang="en" sz="1000"/>
                        <a:t>10000</a:t>
                      </a:r>
                      <a:endParaRPr sz="1000"/>
                    </a:p>
                  </a:txBody>
                  <a:tcPr marT="91425" marB="91425" marR="91425" marL="91425"/>
                </a:tc>
                <a:tc>
                  <a:txBody>
                    <a:bodyPr/>
                    <a:lstStyle/>
                    <a:p>
                      <a:pPr indent="0" lvl="0" marL="0" rtl="0" algn="ctr">
                        <a:spcBef>
                          <a:spcPts val="0"/>
                        </a:spcBef>
                        <a:spcAft>
                          <a:spcPts val="0"/>
                        </a:spcAft>
                        <a:buNone/>
                      </a:pPr>
                      <a:r>
                        <a:rPr lang="en" sz="1000"/>
                        <a:t>-</a:t>
                      </a:r>
                      <a:endParaRPr sz="1000"/>
                    </a:p>
                  </a:txBody>
                  <a:tcPr marT="91425" marB="91425" marR="91425" marL="91425"/>
                </a:tc>
                <a:tc>
                  <a:txBody>
                    <a:bodyPr/>
                    <a:lstStyle/>
                    <a:p>
                      <a:pPr indent="0" lvl="0" marL="0" rtl="0" algn="ctr">
                        <a:spcBef>
                          <a:spcPts val="0"/>
                        </a:spcBef>
                        <a:spcAft>
                          <a:spcPts val="0"/>
                        </a:spcAft>
                        <a:buNone/>
                      </a:pPr>
                      <a:r>
                        <a:rPr lang="en" sz="1000"/>
                        <a:t>178.644</a:t>
                      </a:r>
                      <a:endParaRPr sz="1000"/>
                    </a:p>
                  </a:txBody>
                  <a:tcPr marT="91425" marB="91425" marR="91425" marL="91425"/>
                </a:tc>
              </a:tr>
              <a:tr h="335250">
                <a:tc vMerge="1"/>
                <a:tc>
                  <a:txBody>
                    <a:bodyPr/>
                    <a:lstStyle/>
                    <a:p>
                      <a:pPr indent="0" lvl="0" marL="0" rtl="0" algn="ctr">
                        <a:spcBef>
                          <a:spcPts val="0"/>
                        </a:spcBef>
                        <a:spcAft>
                          <a:spcPts val="0"/>
                        </a:spcAft>
                        <a:buNone/>
                      </a:pPr>
                      <a:r>
                        <a:rPr lang="en" sz="1000"/>
                        <a:t>50000</a:t>
                      </a:r>
                      <a:endParaRPr sz="1000"/>
                    </a:p>
                  </a:txBody>
                  <a:tcPr marT="91425" marB="91425" marR="91425" marL="91425"/>
                </a:tc>
                <a:tc>
                  <a:txBody>
                    <a:bodyPr/>
                    <a:lstStyle/>
                    <a:p>
                      <a:pPr indent="0" lvl="0" marL="0" rtl="0" algn="ctr">
                        <a:spcBef>
                          <a:spcPts val="0"/>
                        </a:spcBef>
                        <a:spcAft>
                          <a:spcPts val="0"/>
                        </a:spcAft>
                        <a:buNone/>
                      </a:pPr>
                      <a:r>
                        <a:rPr lang="en" sz="1000"/>
                        <a:t>-</a:t>
                      </a:r>
                      <a:endParaRPr sz="1000"/>
                    </a:p>
                  </a:txBody>
                  <a:tcPr marT="91425" marB="91425" marR="91425" marL="91425"/>
                </a:tc>
                <a:tc>
                  <a:txBody>
                    <a:bodyPr/>
                    <a:lstStyle/>
                    <a:p>
                      <a:pPr indent="0" lvl="0" marL="0" rtl="0" algn="ctr">
                        <a:spcBef>
                          <a:spcPts val="0"/>
                        </a:spcBef>
                        <a:spcAft>
                          <a:spcPts val="0"/>
                        </a:spcAft>
                        <a:buNone/>
                      </a:pPr>
                      <a:r>
                        <a:rPr lang="en" sz="1000"/>
                        <a:t>3407.222</a:t>
                      </a:r>
                      <a:endParaRPr sz="1000"/>
                    </a:p>
                  </a:txBody>
                  <a:tcPr marT="91425" marB="91425" marR="91425" marL="91425"/>
                </a:tc>
              </a:tr>
              <a:tr h="335250">
                <a:tc rowSpan="2">
                  <a:txBody>
                    <a:bodyPr/>
                    <a:lstStyle/>
                    <a:p>
                      <a:pPr indent="0" lvl="0" marL="0" rtl="0" algn="ctr">
                        <a:spcBef>
                          <a:spcPts val="0"/>
                        </a:spcBef>
                        <a:spcAft>
                          <a:spcPts val="0"/>
                        </a:spcAft>
                        <a:buNone/>
                      </a:pPr>
                      <a:r>
                        <a:rPr lang="en" sz="1000"/>
                        <a:t>Armadillo</a:t>
                      </a:r>
                      <a:endParaRPr sz="1000"/>
                    </a:p>
                  </a:txBody>
                  <a:tcPr marT="91425" marB="91425" marR="91425" marL="91425" anchor="ctr"/>
                </a:tc>
                <a:tc>
                  <a:txBody>
                    <a:bodyPr/>
                    <a:lstStyle/>
                    <a:p>
                      <a:pPr indent="0" lvl="0" marL="0" rtl="0" algn="ctr">
                        <a:spcBef>
                          <a:spcPts val="0"/>
                        </a:spcBef>
                        <a:spcAft>
                          <a:spcPts val="0"/>
                        </a:spcAft>
                        <a:buNone/>
                      </a:pPr>
                      <a:r>
                        <a:rPr lang="en" sz="1000"/>
                        <a:t>10000</a:t>
                      </a:r>
                      <a:endParaRPr sz="1000"/>
                    </a:p>
                  </a:txBody>
                  <a:tcPr marT="91425" marB="91425" marR="91425" marL="91425"/>
                </a:tc>
                <a:tc>
                  <a:txBody>
                    <a:bodyPr/>
                    <a:lstStyle/>
                    <a:p>
                      <a:pPr indent="0" lvl="0" marL="0" rtl="0" algn="ctr">
                        <a:spcBef>
                          <a:spcPts val="0"/>
                        </a:spcBef>
                        <a:spcAft>
                          <a:spcPts val="0"/>
                        </a:spcAft>
                        <a:buNone/>
                      </a:pPr>
                      <a:r>
                        <a:rPr lang="en" sz="1000"/>
                        <a:t>With Normals</a:t>
                      </a:r>
                      <a:endParaRPr sz="1000"/>
                    </a:p>
                  </a:txBody>
                  <a:tcPr marT="91425" marB="91425" marR="91425" marL="91425"/>
                </a:tc>
                <a:tc>
                  <a:txBody>
                    <a:bodyPr/>
                    <a:lstStyle/>
                    <a:p>
                      <a:pPr indent="0" lvl="0" marL="0" rtl="0" algn="ctr">
                        <a:spcBef>
                          <a:spcPts val="0"/>
                        </a:spcBef>
                        <a:spcAft>
                          <a:spcPts val="0"/>
                        </a:spcAft>
                        <a:buNone/>
                      </a:pPr>
                      <a:r>
                        <a:rPr lang="en" sz="1000"/>
                        <a:t>327.193</a:t>
                      </a:r>
                      <a:endParaRPr sz="1000"/>
                    </a:p>
                  </a:txBody>
                  <a:tcPr marT="91425" marB="91425" marR="91425" marL="91425"/>
                </a:tc>
              </a:tr>
              <a:tr h="335250">
                <a:tc vMerge="1"/>
                <a:tc>
                  <a:txBody>
                    <a:bodyPr/>
                    <a:lstStyle/>
                    <a:p>
                      <a:pPr indent="0" lvl="0" marL="0" rtl="0" algn="ctr">
                        <a:spcBef>
                          <a:spcPts val="0"/>
                        </a:spcBef>
                        <a:spcAft>
                          <a:spcPts val="0"/>
                        </a:spcAft>
                        <a:buNone/>
                      </a:pPr>
                      <a:r>
                        <a:rPr lang="en" sz="1000"/>
                        <a:t>50000</a:t>
                      </a:r>
                      <a:endParaRPr sz="1000"/>
                    </a:p>
                  </a:txBody>
                  <a:tcPr marT="91425" marB="91425" marR="91425" marL="91425"/>
                </a:tc>
                <a:tc>
                  <a:txBody>
                    <a:bodyPr/>
                    <a:lstStyle/>
                    <a:p>
                      <a:pPr indent="0" lvl="0" marL="0" rtl="0" algn="ctr">
                        <a:spcBef>
                          <a:spcPts val="0"/>
                        </a:spcBef>
                        <a:spcAft>
                          <a:spcPts val="0"/>
                        </a:spcAft>
                        <a:buNone/>
                      </a:pPr>
                      <a:r>
                        <a:rPr lang="en" sz="1000"/>
                        <a:t>With Normals</a:t>
                      </a:r>
                      <a:endParaRPr sz="1000"/>
                    </a:p>
                  </a:txBody>
                  <a:tcPr marT="91425" marB="91425" marR="91425" marL="91425"/>
                </a:tc>
                <a:tc>
                  <a:txBody>
                    <a:bodyPr/>
                    <a:lstStyle/>
                    <a:p>
                      <a:pPr indent="0" lvl="0" marL="0" rtl="0" algn="ctr">
                        <a:spcBef>
                          <a:spcPts val="0"/>
                        </a:spcBef>
                        <a:spcAft>
                          <a:spcPts val="0"/>
                        </a:spcAft>
                        <a:buNone/>
                      </a:pPr>
                      <a:r>
                        <a:rPr lang="en" sz="1000"/>
                        <a:t>196.260</a:t>
                      </a:r>
                      <a:endParaRPr sz="1000"/>
                    </a:p>
                  </a:txBody>
                  <a:tcPr marT="91425" marB="91425" marR="91425" marL="91425"/>
                </a:tc>
              </a:tr>
              <a:tr h="335250">
                <a:tc>
                  <a:txBody>
                    <a:bodyPr/>
                    <a:lstStyle/>
                    <a:p>
                      <a:pPr indent="0" lvl="0" marL="0" rtl="0" algn="ctr">
                        <a:spcBef>
                          <a:spcPts val="0"/>
                        </a:spcBef>
                        <a:spcAft>
                          <a:spcPts val="0"/>
                        </a:spcAft>
                        <a:buNone/>
                      </a:pPr>
                      <a:r>
                        <a:rPr lang="en" sz="1000"/>
                        <a:t>Armadillo</a:t>
                      </a:r>
                      <a:endParaRPr sz="1000"/>
                    </a:p>
                  </a:txBody>
                  <a:tcPr marT="91425" marB="91425" marR="91425" marL="91425" anchor="ctr"/>
                </a:tc>
                <a:tc>
                  <a:txBody>
                    <a:bodyPr/>
                    <a:lstStyle/>
                    <a:p>
                      <a:pPr indent="0" lvl="0" marL="0" rtl="0" algn="ctr">
                        <a:spcBef>
                          <a:spcPts val="0"/>
                        </a:spcBef>
                        <a:spcAft>
                          <a:spcPts val="0"/>
                        </a:spcAft>
                        <a:buNone/>
                      </a:pPr>
                      <a:r>
                        <a:rPr lang="en" sz="1000"/>
                        <a:t>50000</a:t>
                      </a:r>
                      <a:endParaRPr sz="1000"/>
                    </a:p>
                  </a:txBody>
                  <a:tcPr marT="91425" marB="91425" marR="91425" marL="91425"/>
                </a:tc>
                <a:tc>
                  <a:txBody>
                    <a:bodyPr/>
                    <a:lstStyle/>
                    <a:p>
                      <a:pPr indent="0" lvl="0" marL="0" rtl="0" algn="ctr">
                        <a:spcBef>
                          <a:spcPts val="0"/>
                        </a:spcBef>
                        <a:spcAft>
                          <a:spcPts val="0"/>
                        </a:spcAft>
                        <a:buNone/>
                      </a:pPr>
                      <a:r>
                        <a:rPr lang="en" sz="1000"/>
                        <a:t>With Fourier</a:t>
                      </a:r>
                      <a:endParaRPr sz="1000"/>
                    </a:p>
                  </a:txBody>
                  <a:tcPr marT="91425" marB="91425" marR="91425" marL="91425"/>
                </a:tc>
                <a:tc>
                  <a:txBody>
                    <a:bodyPr/>
                    <a:lstStyle/>
                    <a:p>
                      <a:pPr indent="0" lvl="0" marL="0" rtl="0" algn="ctr">
                        <a:spcBef>
                          <a:spcPts val="0"/>
                        </a:spcBef>
                        <a:spcAft>
                          <a:spcPts val="0"/>
                        </a:spcAft>
                        <a:buNone/>
                      </a:pPr>
                      <a:r>
                        <a:rPr lang="en" sz="1000"/>
                        <a:t>510.932</a:t>
                      </a:r>
                      <a:endParaRPr sz="1000"/>
                    </a:p>
                  </a:txBody>
                  <a:tcPr marT="91425" marB="91425" marR="91425" marL="91425"/>
                </a:tc>
              </a:tr>
              <a:tr h="335250">
                <a:tc>
                  <a:txBody>
                    <a:bodyPr/>
                    <a:lstStyle/>
                    <a:p>
                      <a:pPr indent="0" lvl="0" marL="0" rtl="0" algn="ctr">
                        <a:spcBef>
                          <a:spcPts val="0"/>
                        </a:spcBef>
                        <a:spcAft>
                          <a:spcPts val="0"/>
                        </a:spcAft>
                        <a:buNone/>
                      </a:pPr>
                      <a:r>
                        <a:rPr lang="en" sz="1000"/>
                        <a:t>Armadillo</a:t>
                      </a:r>
                      <a:endParaRPr sz="1000"/>
                    </a:p>
                  </a:txBody>
                  <a:tcPr marT="91425" marB="91425" marR="91425" marL="91425" anchor="ctr"/>
                </a:tc>
                <a:tc>
                  <a:txBody>
                    <a:bodyPr/>
                    <a:lstStyle/>
                    <a:p>
                      <a:pPr indent="0" lvl="0" marL="0" rtl="0" algn="ctr">
                        <a:spcBef>
                          <a:spcPts val="0"/>
                        </a:spcBef>
                        <a:spcAft>
                          <a:spcPts val="0"/>
                        </a:spcAft>
                        <a:buNone/>
                      </a:pPr>
                      <a:r>
                        <a:rPr lang="en" sz="1000"/>
                        <a:t>50000</a:t>
                      </a:r>
                      <a:endParaRPr sz="1000"/>
                    </a:p>
                  </a:txBody>
                  <a:tcPr marT="91425" marB="91425" marR="91425" marL="91425"/>
                </a:tc>
                <a:tc>
                  <a:txBody>
                    <a:bodyPr/>
                    <a:lstStyle/>
                    <a:p>
                      <a:pPr indent="0" lvl="0" marL="0" rtl="0" algn="ctr">
                        <a:spcBef>
                          <a:spcPts val="0"/>
                        </a:spcBef>
                        <a:spcAft>
                          <a:spcPts val="0"/>
                        </a:spcAft>
                        <a:buNone/>
                      </a:pPr>
                      <a:r>
                        <a:rPr lang="en" sz="1000"/>
                        <a:t>With Normals, Fourier</a:t>
                      </a:r>
                      <a:endParaRPr sz="1000"/>
                    </a:p>
                  </a:txBody>
                  <a:tcPr marT="91425" marB="91425" marR="91425" marL="91425"/>
                </a:tc>
                <a:tc>
                  <a:txBody>
                    <a:bodyPr/>
                    <a:lstStyle/>
                    <a:p>
                      <a:pPr indent="0" lvl="0" marL="0" rtl="0" algn="ctr">
                        <a:spcBef>
                          <a:spcPts val="0"/>
                        </a:spcBef>
                        <a:spcAft>
                          <a:spcPts val="0"/>
                        </a:spcAft>
                        <a:buNone/>
                      </a:pPr>
                      <a:r>
                        <a:rPr lang="en" sz="1000"/>
                        <a:t>21230.71</a:t>
                      </a:r>
                      <a:endParaRPr sz="1000"/>
                    </a:p>
                  </a:txBody>
                  <a:tcPr marT="91425" marB="91425" marR="91425" marL="91425"/>
                </a:tc>
              </a:tr>
              <a:tr h="335250">
                <a:tc>
                  <a:txBody>
                    <a:bodyPr/>
                    <a:lstStyle/>
                    <a:p>
                      <a:pPr indent="0" lvl="0" marL="0" rtl="0" algn="ctr">
                        <a:spcBef>
                          <a:spcPts val="0"/>
                        </a:spcBef>
                        <a:spcAft>
                          <a:spcPts val="0"/>
                        </a:spcAft>
                        <a:buNone/>
                      </a:pPr>
                      <a:r>
                        <a:rPr lang="en" sz="1000"/>
                        <a:t>Bunny</a:t>
                      </a:r>
                      <a:endParaRPr sz="1000"/>
                    </a:p>
                  </a:txBody>
                  <a:tcPr marT="91425" marB="91425" marR="91425" marL="91425" anchor="ctr"/>
                </a:tc>
                <a:tc>
                  <a:txBody>
                    <a:bodyPr/>
                    <a:lstStyle/>
                    <a:p>
                      <a:pPr indent="0" lvl="0" marL="0" rtl="0" algn="ctr">
                        <a:spcBef>
                          <a:spcPts val="0"/>
                        </a:spcBef>
                        <a:spcAft>
                          <a:spcPts val="0"/>
                        </a:spcAft>
                        <a:buNone/>
                      </a:pPr>
                      <a:r>
                        <a:rPr lang="en" sz="1000"/>
                        <a:t>10000</a:t>
                      </a:r>
                      <a:endParaRPr sz="1000"/>
                    </a:p>
                  </a:txBody>
                  <a:tcPr marT="91425" marB="91425" marR="91425" marL="91425"/>
                </a:tc>
                <a:tc>
                  <a:txBody>
                    <a:bodyPr/>
                    <a:lstStyle/>
                    <a:p>
                      <a:pPr indent="0" lvl="0" marL="0" rtl="0" algn="ctr">
                        <a:spcBef>
                          <a:spcPts val="0"/>
                        </a:spcBef>
                        <a:spcAft>
                          <a:spcPts val="0"/>
                        </a:spcAft>
                        <a:buNone/>
                      </a:pPr>
                      <a:r>
                        <a:rPr lang="en" sz="1000"/>
                        <a:t>With Normals</a:t>
                      </a:r>
                      <a:endParaRPr sz="1000"/>
                    </a:p>
                  </a:txBody>
                  <a:tcPr marT="91425" marB="91425" marR="91425" marL="91425"/>
                </a:tc>
                <a:tc>
                  <a:txBody>
                    <a:bodyPr/>
                    <a:lstStyle/>
                    <a:p>
                      <a:pPr indent="0" lvl="0" marL="0" rtl="0" algn="ctr">
                        <a:spcBef>
                          <a:spcPts val="0"/>
                        </a:spcBef>
                        <a:spcAft>
                          <a:spcPts val="0"/>
                        </a:spcAft>
                        <a:buNone/>
                      </a:pPr>
                      <a:r>
                        <a:rPr lang="en" sz="1000"/>
                        <a:t>65.358</a:t>
                      </a:r>
                      <a:endParaRPr sz="1000"/>
                    </a:p>
                  </a:txBody>
                  <a:tcPr marT="91425" marB="91425" marR="91425" marL="91425"/>
                </a:tc>
              </a:tr>
              <a:tr h="335250">
                <a:tc>
                  <a:txBody>
                    <a:bodyPr/>
                    <a:lstStyle/>
                    <a:p>
                      <a:pPr indent="0" lvl="0" marL="0" rtl="0" algn="ctr">
                        <a:spcBef>
                          <a:spcPts val="0"/>
                        </a:spcBef>
                        <a:spcAft>
                          <a:spcPts val="0"/>
                        </a:spcAft>
                        <a:buNone/>
                      </a:pPr>
                      <a:r>
                        <a:rPr lang="en" sz="1000"/>
                        <a:t>Bunny</a:t>
                      </a:r>
                      <a:endParaRPr sz="1000"/>
                    </a:p>
                  </a:txBody>
                  <a:tcPr marT="91425" marB="91425" marR="91425" marL="91425" anchor="ctr"/>
                </a:tc>
                <a:tc>
                  <a:txBody>
                    <a:bodyPr/>
                    <a:lstStyle/>
                    <a:p>
                      <a:pPr indent="0" lvl="0" marL="0" rtl="0" algn="ctr">
                        <a:spcBef>
                          <a:spcPts val="0"/>
                        </a:spcBef>
                        <a:spcAft>
                          <a:spcPts val="0"/>
                        </a:spcAft>
                        <a:buNone/>
                      </a:pPr>
                      <a:r>
                        <a:rPr lang="en" sz="1000"/>
                        <a:t>10000</a:t>
                      </a:r>
                      <a:endParaRPr sz="1000"/>
                    </a:p>
                  </a:txBody>
                  <a:tcPr marT="91425" marB="91425" marR="91425" marL="91425"/>
                </a:tc>
                <a:tc>
                  <a:txBody>
                    <a:bodyPr/>
                    <a:lstStyle/>
                    <a:p>
                      <a:pPr indent="0" lvl="0" marL="0" rtl="0" algn="ctr">
                        <a:spcBef>
                          <a:spcPts val="0"/>
                        </a:spcBef>
                        <a:spcAft>
                          <a:spcPts val="0"/>
                        </a:spcAft>
                        <a:buNone/>
                      </a:pPr>
                      <a:r>
                        <a:rPr lang="en" sz="1000"/>
                        <a:t>With Fourier</a:t>
                      </a:r>
                      <a:endParaRPr sz="1000"/>
                    </a:p>
                  </a:txBody>
                  <a:tcPr marT="91425" marB="91425" marR="91425" marL="91425"/>
                </a:tc>
                <a:tc>
                  <a:txBody>
                    <a:bodyPr/>
                    <a:lstStyle/>
                    <a:p>
                      <a:pPr indent="0" lvl="0" marL="0" rtl="0" algn="ctr">
                        <a:spcBef>
                          <a:spcPts val="0"/>
                        </a:spcBef>
                        <a:spcAft>
                          <a:spcPts val="0"/>
                        </a:spcAft>
                        <a:buNone/>
                      </a:pPr>
                      <a:r>
                        <a:rPr lang="en" sz="1000"/>
                        <a:t>33010.18</a:t>
                      </a:r>
                      <a:endParaRPr sz="1000"/>
                    </a:p>
                  </a:txBody>
                  <a:tcPr marT="91425" marB="91425" marR="91425" marL="91425"/>
                </a:tc>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19"/>
          <p:cNvSpPr txBox="1"/>
          <p:nvPr>
            <p:ph type="title"/>
          </p:nvPr>
        </p:nvSpPr>
        <p:spPr>
          <a:xfrm>
            <a:off x="819150" y="475125"/>
            <a:ext cx="7505700" cy="694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Failed Generations: Dragon</a:t>
            </a:r>
            <a:endParaRPr/>
          </a:p>
        </p:txBody>
      </p:sp>
      <p:pic>
        <p:nvPicPr>
          <p:cNvPr id="181" name="Google Shape;181;p19"/>
          <p:cNvPicPr preferRelativeResize="0"/>
          <p:nvPr/>
        </p:nvPicPr>
        <p:blipFill>
          <a:blip r:embed="rId3">
            <a:alphaModFix/>
          </a:blip>
          <a:stretch>
            <a:fillRect/>
          </a:stretch>
        </p:blipFill>
        <p:spPr>
          <a:xfrm>
            <a:off x="336675" y="1556650"/>
            <a:ext cx="2948751" cy="1935375"/>
          </a:xfrm>
          <a:prstGeom prst="rect">
            <a:avLst/>
          </a:prstGeom>
          <a:noFill/>
          <a:ln>
            <a:noFill/>
          </a:ln>
        </p:spPr>
      </p:pic>
      <p:pic>
        <p:nvPicPr>
          <p:cNvPr id="182" name="Google Shape;182;p19"/>
          <p:cNvPicPr preferRelativeResize="0"/>
          <p:nvPr/>
        </p:nvPicPr>
        <p:blipFill>
          <a:blip r:embed="rId4">
            <a:alphaModFix/>
          </a:blip>
          <a:stretch>
            <a:fillRect/>
          </a:stretch>
        </p:blipFill>
        <p:spPr>
          <a:xfrm>
            <a:off x="3350038" y="1556650"/>
            <a:ext cx="3008440" cy="1935375"/>
          </a:xfrm>
          <a:prstGeom prst="rect">
            <a:avLst/>
          </a:prstGeom>
          <a:noFill/>
          <a:ln>
            <a:noFill/>
          </a:ln>
        </p:spPr>
      </p:pic>
      <p:pic>
        <p:nvPicPr>
          <p:cNvPr id="183" name="Google Shape;183;p19"/>
          <p:cNvPicPr preferRelativeResize="0"/>
          <p:nvPr/>
        </p:nvPicPr>
        <p:blipFill>
          <a:blip r:embed="rId5">
            <a:alphaModFix/>
          </a:blip>
          <a:stretch>
            <a:fillRect/>
          </a:stretch>
        </p:blipFill>
        <p:spPr>
          <a:xfrm>
            <a:off x="6423090" y="1322025"/>
            <a:ext cx="2416110" cy="2404623"/>
          </a:xfrm>
          <a:prstGeom prst="rect">
            <a:avLst/>
          </a:prstGeom>
          <a:noFill/>
          <a:ln>
            <a:noFill/>
          </a:ln>
        </p:spPr>
      </p:pic>
      <p:sp>
        <p:nvSpPr>
          <p:cNvPr id="184" name="Google Shape;184;p19"/>
          <p:cNvSpPr txBox="1"/>
          <p:nvPr/>
        </p:nvSpPr>
        <p:spPr>
          <a:xfrm>
            <a:off x="336675" y="3623775"/>
            <a:ext cx="29487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1200">
                <a:latin typeface="Times New Roman"/>
                <a:ea typeface="Times New Roman"/>
                <a:cs typeface="Times New Roman"/>
                <a:sym typeface="Times New Roman"/>
              </a:rPr>
              <a:t>Dragon 20000 Num Points</a:t>
            </a:r>
            <a:endParaRPr i="1" sz="1200">
              <a:latin typeface="Times New Roman"/>
              <a:ea typeface="Times New Roman"/>
              <a:cs typeface="Times New Roman"/>
              <a:sym typeface="Times New Roman"/>
            </a:endParaRPr>
          </a:p>
        </p:txBody>
      </p:sp>
      <p:sp>
        <p:nvSpPr>
          <p:cNvPr id="185" name="Google Shape;185;p19"/>
          <p:cNvSpPr txBox="1"/>
          <p:nvPr/>
        </p:nvSpPr>
        <p:spPr>
          <a:xfrm>
            <a:off x="3379888" y="3623775"/>
            <a:ext cx="29487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1200">
                <a:latin typeface="Times New Roman"/>
                <a:ea typeface="Times New Roman"/>
                <a:cs typeface="Times New Roman"/>
                <a:sym typeface="Times New Roman"/>
              </a:rPr>
              <a:t>Dragon 100000 Num Points</a:t>
            </a:r>
            <a:endParaRPr i="1" sz="1200">
              <a:latin typeface="Times New Roman"/>
              <a:ea typeface="Times New Roman"/>
              <a:cs typeface="Times New Roman"/>
              <a:sym typeface="Times New Roman"/>
            </a:endParaRPr>
          </a:p>
        </p:txBody>
      </p:sp>
      <p:sp>
        <p:nvSpPr>
          <p:cNvPr id="186" name="Google Shape;186;p19"/>
          <p:cNvSpPr txBox="1"/>
          <p:nvPr/>
        </p:nvSpPr>
        <p:spPr>
          <a:xfrm>
            <a:off x="6423125" y="3794925"/>
            <a:ext cx="24162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1200">
                <a:latin typeface="Times New Roman"/>
                <a:ea typeface="Times New Roman"/>
                <a:cs typeface="Times New Roman"/>
                <a:sym typeface="Times New Roman"/>
              </a:rPr>
              <a:t>Bunny 10000 with Fourier</a:t>
            </a:r>
            <a:endParaRPr i="1" sz="1200">
              <a:latin typeface="Times New Roman"/>
              <a:ea typeface="Times New Roman"/>
              <a:cs typeface="Times New Roman"/>
              <a:sym typeface="Times New Roman"/>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20"/>
          <p:cNvSpPr txBox="1"/>
          <p:nvPr>
            <p:ph type="title"/>
          </p:nvPr>
        </p:nvSpPr>
        <p:spPr>
          <a:xfrm>
            <a:off x="819150" y="845600"/>
            <a:ext cx="7505700" cy="694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Observations and Challenges</a:t>
            </a:r>
            <a:endParaRPr/>
          </a:p>
        </p:txBody>
      </p:sp>
      <p:sp>
        <p:nvSpPr>
          <p:cNvPr id="192" name="Google Shape;192;p20"/>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The 3D mesh generation is </a:t>
            </a:r>
            <a:r>
              <a:rPr b="1" lang="en"/>
              <a:t>not working good for bigger point clouds</a:t>
            </a:r>
            <a:r>
              <a:rPr lang="en"/>
              <a:t> like that of the dragon. The training process seems to be unstable for larger point cloud images.</a:t>
            </a:r>
            <a:endParaRPr/>
          </a:p>
          <a:p>
            <a:pPr indent="-311150" lvl="0" marL="457200" rtl="0" algn="l">
              <a:spcBef>
                <a:spcPts val="0"/>
              </a:spcBef>
              <a:spcAft>
                <a:spcPts val="0"/>
              </a:spcAft>
              <a:buSzPts val="1300"/>
              <a:buChar char="●"/>
            </a:pPr>
            <a:r>
              <a:rPr lang="en"/>
              <a:t>Adding a Fourier encoding is able to </a:t>
            </a:r>
            <a:r>
              <a:rPr b="1" lang="en"/>
              <a:t>capture more details</a:t>
            </a:r>
            <a:r>
              <a:rPr lang="en"/>
              <a:t> when compared to that of no encoding (details like eyes, nose, ear cavities can be observed in Armadillo). But the training of fourier model seems is </a:t>
            </a:r>
            <a:r>
              <a:rPr b="1" lang="en"/>
              <a:t>unstable</a:t>
            </a:r>
            <a:r>
              <a:rPr lang="en"/>
              <a:t> (In the case of bunny and armadillo with normals).</a:t>
            </a:r>
            <a:endParaRPr/>
          </a:p>
          <a:p>
            <a:pPr indent="-311150" lvl="0" marL="457200" rtl="0" algn="l">
              <a:spcBef>
                <a:spcPts val="0"/>
              </a:spcBef>
              <a:spcAft>
                <a:spcPts val="0"/>
              </a:spcAft>
              <a:buSzPts val="1300"/>
              <a:buChar char="●"/>
            </a:pPr>
            <a:r>
              <a:rPr lang="en"/>
              <a:t>The point cloud which has higher coordinate data seems to be giving better 3D mesh (observed in armadillo Numpoints 10000 vs 50000).</a:t>
            </a:r>
            <a:endParaRPr/>
          </a:p>
          <a:p>
            <a:pPr indent="-311150" lvl="0" marL="457200" rtl="0" algn="l">
              <a:spcBef>
                <a:spcPts val="0"/>
              </a:spcBef>
              <a:spcAft>
                <a:spcPts val="0"/>
              </a:spcAft>
              <a:buSzPts val="1300"/>
              <a:buChar char="●"/>
            </a:pPr>
            <a:r>
              <a:rPr lang="en"/>
              <a:t>Point cloud data with normals give the model additional information, thus giving a better rendering. (observed in the case of bunny).</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21"/>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Further Steps</a:t>
            </a:r>
            <a:endParaRPr/>
          </a:p>
        </p:txBody>
      </p:sp>
      <p:sp>
        <p:nvSpPr>
          <p:cNvPr id="198" name="Google Shape;198;p21"/>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Adding Normalization to Input Data:</a:t>
            </a:r>
            <a:endParaRPr/>
          </a:p>
          <a:p>
            <a:pPr indent="-298450" lvl="1" marL="914400" rtl="0" algn="l">
              <a:spcBef>
                <a:spcPts val="0"/>
              </a:spcBef>
              <a:spcAft>
                <a:spcPts val="0"/>
              </a:spcAft>
              <a:buSzPts val="1100"/>
              <a:buChar char="○"/>
            </a:pPr>
            <a:r>
              <a:rPr lang="en"/>
              <a:t>The</a:t>
            </a:r>
            <a:r>
              <a:rPr lang="en"/>
              <a:t> training process can be noticed to be unstable, especially for bigger point </a:t>
            </a:r>
            <a:r>
              <a:rPr lang="en"/>
              <a:t>cloud</a:t>
            </a:r>
            <a:r>
              <a:rPr lang="en"/>
              <a:t> images.</a:t>
            </a:r>
            <a:endParaRPr/>
          </a:p>
          <a:p>
            <a:pPr indent="-298450" lvl="1" marL="914400" rtl="0" algn="l">
              <a:spcBef>
                <a:spcPts val="0"/>
              </a:spcBef>
              <a:spcAft>
                <a:spcPts val="0"/>
              </a:spcAft>
              <a:buSzPts val="1100"/>
              <a:buChar char="○"/>
            </a:pPr>
            <a:r>
              <a:rPr lang="en"/>
              <a:t>The coordinate values (xyz) belong to a very large range for bigger point clouds. The bigger variance among the coordinate values might be the cause of the unstable training process.</a:t>
            </a:r>
            <a:endParaRPr/>
          </a:p>
          <a:p>
            <a:pPr indent="-298450" lvl="1" marL="914400" rtl="0" algn="l">
              <a:spcBef>
                <a:spcPts val="0"/>
              </a:spcBef>
              <a:spcAft>
                <a:spcPts val="0"/>
              </a:spcAft>
              <a:buSzPts val="1100"/>
              <a:buChar char="○"/>
            </a:pPr>
            <a:r>
              <a:rPr lang="en"/>
              <a:t>The coordinate values could be normalized to bring it to a smaller range (like 0 to 1). This reduces the variance while training making it stable.</a:t>
            </a:r>
            <a:endParaRPr/>
          </a:p>
          <a:p>
            <a:pPr indent="-311150" lvl="0" marL="457200" rtl="0" algn="l">
              <a:spcBef>
                <a:spcPts val="0"/>
              </a:spcBef>
              <a:spcAft>
                <a:spcPts val="0"/>
              </a:spcAft>
              <a:buSzPts val="1300"/>
              <a:buChar char="●"/>
            </a:pPr>
            <a:r>
              <a:rPr lang="en"/>
              <a:t>Increasing the points per batch:</a:t>
            </a:r>
            <a:endParaRPr/>
          </a:p>
          <a:p>
            <a:pPr indent="-298450" lvl="1" marL="914400" rtl="0" algn="l">
              <a:spcBef>
                <a:spcPts val="0"/>
              </a:spcBef>
              <a:spcAft>
                <a:spcPts val="0"/>
              </a:spcAft>
              <a:buSzPts val="1100"/>
              <a:buChar char="○"/>
            </a:pPr>
            <a:r>
              <a:rPr lang="en"/>
              <a:t>Due to limit compute capability, the points supplied per batch had to be reduced. This reduces the capability of the model to generalize properly over all points in the point cloud.</a:t>
            </a:r>
            <a:endParaRPr/>
          </a:p>
          <a:p>
            <a:pPr indent="-298450" lvl="1" marL="914400" rtl="0" algn="l">
              <a:spcBef>
                <a:spcPts val="0"/>
              </a:spcBef>
              <a:spcAft>
                <a:spcPts val="0"/>
              </a:spcAft>
              <a:buSzPts val="1100"/>
              <a:buChar char="○"/>
            </a:pPr>
            <a:r>
              <a:rPr lang="en"/>
              <a:t>Thus increasing the points per batch would definitely increase the performance of the model</a:t>
            </a:r>
            <a:endParaRPr/>
          </a:p>
          <a:p>
            <a:pPr indent="-298450" lvl="1" marL="914400" rtl="0" algn="l">
              <a:spcBef>
                <a:spcPts val="0"/>
              </a:spcBef>
              <a:spcAft>
                <a:spcPts val="0"/>
              </a:spcAft>
              <a:buSzPts val="1100"/>
              <a:buChar char="○"/>
            </a:pPr>
            <a:r>
              <a:rPr lang="en"/>
              <a:t>PS: The points per batch supposed to be used is 15000, while that we used is 3000.</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hift">
  <a:themeElements>
    <a:clrScheme name="Shift">
      <a:dk1>
        <a:srgbClr val="FFFFFF"/>
      </a:dk1>
      <a:lt1>
        <a:srgbClr val="AF7B51"/>
      </a:lt1>
      <a:dk2>
        <a:srgbClr val="233A44"/>
      </a:dk2>
      <a:lt2>
        <a:srgbClr val="D9D9D9"/>
      </a:lt2>
      <a:accent1>
        <a:srgbClr val="00796B"/>
      </a:accent1>
      <a:accent2>
        <a:srgbClr val="D9563F"/>
      </a:accent2>
      <a:accent3>
        <a:srgbClr val="C4A15A"/>
      </a:accent3>
      <a:accent4>
        <a:srgbClr val="14F597"/>
      </a:accent4>
      <a:accent5>
        <a:srgbClr val="3D4594"/>
      </a:accent5>
      <a:accent6>
        <a:srgbClr val="163EF5"/>
      </a:accent6>
      <a:hlink>
        <a:srgbClr val="3D4594"/>
      </a:hlink>
      <a:folHlink>
        <a:srgbClr val="3D45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